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12192000" cy="6858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528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56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3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245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862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220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30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7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15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73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68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984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598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8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801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811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44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408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84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</p:sldLayoutIdLst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ws.amazon.com/what-is-aws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netflix.com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evernote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4953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12192000" y="0"/>
                </a:moveTo>
                <a:lnTo>
                  <a:pt x="0" y="0"/>
                </a:lnTo>
                <a:lnTo>
                  <a:pt x="0" y="457197"/>
                </a:lnTo>
                <a:lnTo>
                  <a:pt x="12192000" y="457197"/>
                </a:lnTo>
                <a:lnTo>
                  <a:pt x="1219200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0" y="6334760"/>
            <a:ext cx="12192000" cy="66040"/>
          </a:xfrm>
          <a:custGeom>
            <a:avLst/>
            <a:gdLst/>
            <a:ahLst/>
            <a:cxnLst/>
            <a:rect l="l" t="t" r="r" b="b"/>
            <a:pathLst>
              <a:path w="12192000" h="66039">
                <a:moveTo>
                  <a:pt x="0" y="66039"/>
                </a:moveTo>
                <a:lnTo>
                  <a:pt x="12192000" y="66039"/>
                </a:lnTo>
                <a:lnTo>
                  <a:pt x="12192000" y="0"/>
                </a:lnTo>
                <a:lnTo>
                  <a:pt x="0" y="0"/>
                </a:lnTo>
                <a:lnTo>
                  <a:pt x="0" y="6603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1207770" y="434467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20" y="0"/>
                </a:lnTo>
              </a:path>
            </a:pathLst>
          </a:custGeom>
          <a:ln w="7620">
            <a:solidFill>
              <a:srgbClr val="7E7E7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176337" y="2210196"/>
            <a:ext cx="4773333" cy="10417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205"/>
              </a:lnSpc>
              <a:spcBef>
                <a:spcPts val="410"/>
              </a:spcBef>
            </a:pPr>
            <a:r>
              <a:rPr sz="12000" spc="-54" baseline="3072" dirty="0" smtClean="0">
                <a:latin typeface="Calibri Light"/>
                <a:cs typeface="Calibri Light"/>
              </a:rPr>
              <a:t>Es</a:t>
            </a:r>
            <a:r>
              <a:rPr sz="12000" spc="-59" baseline="3072" dirty="0" smtClean="0">
                <a:latin typeface="Calibri Light"/>
                <a:cs typeface="Calibri Light"/>
              </a:rPr>
              <a:t>p</a:t>
            </a:r>
            <a:r>
              <a:rPr sz="12000" spc="-54" baseline="3072" dirty="0" smtClean="0">
                <a:latin typeface="Calibri Light"/>
                <a:cs typeface="Calibri Light"/>
              </a:rPr>
              <a:t>e</a:t>
            </a:r>
            <a:r>
              <a:rPr sz="12000" spc="-64" baseline="3072" dirty="0" smtClean="0">
                <a:latin typeface="Calibri Light"/>
                <a:cs typeface="Calibri Light"/>
              </a:rPr>
              <a:t>c</a:t>
            </a:r>
            <a:r>
              <a:rPr sz="12000" spc="-69" baseline="3072" dirty="0" smtClean="0">
                <a:latin typeface="Calibri Light"/>
                <a:cs typeface="Calibri Light"/>
              </a:rPr>
              <a:t>iali</a:t>
            </a:r>
            <a:r>
              <a:rPr sz="12000" spc="-134" baseline="3072" dirty="0" smtClean="0">
                <a:latin typeface="Calibri Light"/>
                <a:cs typeface="Calibri Light"/>
              </a:rPr>
              <a:t>s</a:t>
            </a:r>
            <a:r>
              <a:rPr sz="12000" spc="-189" baseline="3072" dirty="0" smtClean="0">
                <a:latin typeface="Calibri Light"/>
                <a:cs typeface="Calibri Light"/>
              </a:rPr>
              <a:t>t</a:t>
            </a:r>
            <a:r>
              <a:rPr sz="12000" spc="0" baseline="3072" dirty="0" smtClean="0">
                <a:latin typeface="Calibri Light"/>
                <a:cs typeface="Calibri Light"/>
              </a:rPr>
              <a:t>a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00796" y="2210196"/>
            <a:ext cx="1200405" cy="10417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205"/>
              </a:lnSpc>
              <a:spcBef>
                <a:spcPts val="410"/>
              </a:spcBef>
            </a:pPr>
            <a:r>
              <a:rPr sz="12000" spc="-59" baseline="3072" dirty="0" smtClean="0">
                <a:latin typeface="Calibri Light"/>
                <a:cs typeface="Calibri Light"/>
              </a:rPr>
              <a:t>d</a:t>
            </a:r>
            <a:r>
              <a:rPr sz="12000" spc="0" baseline="3072" dirty="0" smtClean="0">
                <a:latin typeface="Calibri Light"/>
                <a:cs typeface="Calibri Light"/>
              </a:rPr>
              <a:t>e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76337" y="3246770"/>
            <a:ext cx="5278221" cy="10417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200"/>
              </a:lnSpc>
              <a:spcBef>
                <a:spcPts val="410"/>
              </a:spcBef>
            </a:pPr>
            <a:r>
              <a:rPr sz="12000" spc="-64" baseline="3072" dirty="0" smtClean="0">
                <a:latin typeface="Calibri Light"/>
                <a:cs typeface="Calibri Light"/>
              </a:rPr>
              <a:t>C</a:t>
            </a:r>
            <a:r>
              <a:rPr sz="12000" spc="-50" baseline="3072" dirty="0" smtClean="0">
                <a:latin typeface="Calibri Light"/>
                <a:cs typeface="Calibri Light"/>
              </a:rPr>
              <a:t>o</a:t>
            </a:r>
            <a:r>
              <a:rPr sz="12000" spc="-69" baseline="3072" dirty="0" smtClean="0">
                <a:latin typeface="Calibri Light"/>
                <a:cs typeface="Calibri Light"/>
              </a:rPr>
              <a:t>m</a:t>
            </a:r>
            <a:r>
              <a:rPr sz="12000" spc="-59" baseline="3072" dirty="0" smtClean="0">
                <a:latin typeface="Calibri Light"/>
                <a:cs typeface="Calibri Light"/>
              </a:rPr>
              <a:t>pu</a:t>
            </a:r>
            <a:r>
              <a:rPr sz="12000" spc="-189" baseline="3072" dirty="0" smtClean="0">
                <a:latin typeface="Calibri Light"/>
                <a:cs typeface="Calibri Light"/>
              </a:rPr>
              <a:t>t</a:t>
            </a:r>
            <a:r>
              <a:rPr sz="12000" spc="-69" baseline="3072" dirty="0" smtClean="0">
                <a:latin typeface="Calibri Light"/>
                <a:cs typeface="Calibri Light"/>
              </a:rPr>
              <a:t>a</a:t>
            </a:r>
            <a:r>
              <a:rPr sz="12000" spc="-39" baseline="3072" dirty="0" smtClean="0">
                <a:latin typeface="Calibri Light"/>
                <a:cs typeface="Calibri Light"/>
              </a:rPr>
              <a:t>ç</a:t>
            </a:r>
            <a:r>
              <a:rPr sz="12000" spc="-69" baseline="3072" dirty="0" smtClean="0">
                <a:latin typeface="Calibri Light"/>
                <a:cs typeface="Calibri Light"/>
              </a:rPr>
              <a:t>ã</a:t>
            </a:r>
            <a:r>
              <a:rPr sz="12000" spc="0" baseline="3072" dirty="0" smtClean="0">
                <a:latin typeface="Calibri Light"/>
                <a:cs typeface="Calibri Light"/>
              </a:rPr>
              <a:t>o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04890" y="3246770"/>
            <a:ext cx="1476717" cy="10417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200"/>
              </a:lnSpc>
              <a:spcBef>
                <a:spcPts val="410"/>
              </a:spcBef>
            </a:pPr>
            <a:r>
              <a:rPr sz="12000" spc="-54" baseline="3072" dirty="0" smtClean="0">
                <a:latin typeface="Calibri Light"/>
                <a:cs typeface="Calibri Light"/>
              </a:rPr>
              <a:t>e</a:t>
            </a:r>
            <a:r>
              <a:rPr sz="12000" spc="0" baseline="3072" dirty="0" smtClean="0">
                <a:latin typeface="Calibri Light"/>
                <a:cs typeface="Calibri Light"/>
              </a:rPr>
              <a:t>m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020219" y="3246770"/>
            <a:ext cx="3066237" cy="10417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200"/>
              </a:lnSpc>
              <a:spcBef>
                <a:spcPts val="410"/>
              </a:spcBef>
            </a:pPr>
            <a:r>
              <a:rPr sz="12000" spc="-64" baseline="3072" dirty="0" smtClean="0">
                <a:latin typeface="Calibri Light"/>
                <a:cs typeface="Calibri Light"/>
              </a:rPr>
              <a:t>N</a:t>
            </a:r>
            <a:r>
              <a:rPr sz="12000" spc="-59" baseline="3072" dirty="0" smtClean="0">
                <a:latin typeface="Calibri Light"/>
                <a:cs typeface="Calibri Light"/>
              </a:rPr>
              <a:t>u</a:t>
            </a:r>
            <a:r>
              <a:rPr sz="12000" spc="-144" baseline="3072" dirty="0" smtClean="0">
                <a:latin typeface="Calibri Light"/>
                <a:cs typeface="Calibri Light"/>
              </a:rPr>
              <a:t>v</a:t>
            </a:r>
            <a:r>
              <a:rPr sz="12000" spc="-54" baseline="3072" dirty="0" smtClean="0">
                <a:latin typeface="Calibri Light"/>
                <a:cs typeface="Calibri Light"/>
              </a:rPr>
              <a:t>e</a:t>
            </a:r>
            <a:r>
              <a:rPr sz="12000" spc="0" baseline="3072" dirty="0" smtClean="0">
                <a:latin typeface="Calibri Light"/>
                <a:cs typeface="Calibri Light"/>
              </a:rPr>
              <a:t>m</a:t>
            </a:r>
            <a:endParaRPr sz="80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9195" y="4510547"/>
            <a:ext cx="3988106" cy="83869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7">
              <a:lnSpc>
                <a:spcPct val="101725"/>
              </a:lnSpc>
              <a:spcBef>
                <a:spcPts val="945"/>
              </a:spcBef>
            </a:pPr>
            <a:r>
              <a:rPr lang="pt-BR" sz="2400" dirty="0" smtClean="0">
                <a:latin typeface="Calibri Light"/>
                <a:cs typeface="Calibri Light"/>
              </a:rPr>
              <a:t>Carlos Vinicius C. Pinheiro	</a:t>
            </a:r>
          </a:p>
          <a:p>
            <a:pPr marL="12700" marR="45767">
              <a:lnSpc>
                <a:spcPct val="101725"/>
              </a:lnSpc>
              <a:spcBef>
                <a:spcPts val="945"/>
              </a:spcBef>
            </a:pPr>
            <a:r>
              <a:rPr lang="pt-BR" sz="2400" dirty="0" smtClean="0">
                <a:latin typeface="Calibri Light"/>
                <a:cs typeface="Calibri Light"/>
              </a:rPr>
              <a:t>Juliana M. Rondon</a:t>
            </a:r>
            <a:endParaRPr sz="2400" dirty="0">
              <a:latin typeface="Calibri Light"/>
              <a:cs typeface="Calibri Ligh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207770" y="4204970"/>
            <a:ext cx="987552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19340" y="3284219"/>
            <a:ext cx="4003040" cy="29438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75180" y="3655060"/>
            <a:ext cx="3294379" cy="24714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76337" y="445531"/>
            <a:ext cx="10089880" cy="12553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1487">
              <a:lnSpc>
                <a:spcPts val="4985"/>
              </a:lnSpc>
              <a:spcBef>
                <a:spcPts val="249"/>
              </a:spcBef>
            </a:pPr>
            <a:r>
              <a:rPr sz="7200" spc="-64" baseline="3413" dirty="0" smtClean="0">
                <a:latin typeface="Calibri Light"/>
                <a:cs typeface="Calibri Light"/>
              </a:rPr>
              <a:t>E</a:t>
            </a:r>
            <a:r>
              <a:rPr sz="7200" spc="-184" baseline="3413" dirty="0" smtClean="0">
                <a:latin typeface="Calibri Light"/>
                <a:cs typeface="Calibri Light"/>
              </a:rPr>
              <a:t>x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-59" baseline="3413" dirty="0" smtClean="0">
                <a:latin typeface="Calibri Light"/>
                <a:cs typeface="Calibri Light"/>
              </a:rPr>
              <a:t>m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d</a:t>
            </a:r>
            <a:r>
              <a:rPr sz="7200" spc="0" baseline="3413" dirty="0" smtClean="0">
                <a:latin typeface="Calibri Light"/>
                <a:cs typeface="Calibri Light"/>
              </a:rPr>
              <a:t>e</a:t>
            </a:r>
            <a:r>
              <a:rPr sz="7200" spc="-94" baseline="3413" dirty="0" smtClean="0">
                <a:latin typeface="Calibri Light"/>
                <a:cs typeface="Calibri Light"/>
              </a:rPr>
              <a:t> 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m</a:t>
            </a:r>
            <a:r>
              <a:rPr sz="7200" spc="-100" baseline="3413" dirty="0" smtClean="0">
                <a:latin typeface="Calibri Light"/>
                <a:cs typeface="Calibri Light"/>
              </a:rPr>
              <a:t> </a:t>
            </a:r>
            <a:r>
              <a:rPr sz="7200" spc="-6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-54" baseline="3413" dirty="0" smtClean="0">
                <a:latin typeface="Calibri Light"/>
                <a:cs typeface="Calibri Light"/>
              </a:rPr>
              <a:t>u</a:t>
            </a:r>
            <a:r>
              <a:rPr sz="7200" spc="0" baseline="3413" dirty="0" smtClean="0">
                <a:latin typeface="Calibri Light"/>
                <a:cs typeface="Calibri Light"/>
              </a:rPr>
              <a:t>d</a:t>
            </a:r>
            <a:endParaRPr sz="4800">
              <a:latin typeface="Calibri Light"/>
              <a:cs typeface="Calibri Light"/>
            </a:endParaRPr>
          </a:p>
          <a:p>
            <a:pPr marL="12700">
              <a:lnSpc>
                <a:spcPts val="4885"/>
              </a:lnSpc>
              <a:tabLst>
                <a:tab pos="9982200" algn="l"/>
              </a:tabLst>
            </a:pP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9" baseline="3413" dirty="0" smtClean="0">
                <a:latin typeface="Calibri Light"/>
                <a:cs typeface="Calibri Light"/>
              </a:rPr>
              <a:t>m</a:t>
            </a:r>
            <a:r>
              <a:rPr sz="7200" u="sng" spc="-54" baseline="3413" dirty="0" smtClean="0">
                <a:latin typeface="Calibri Light"/>
                <a:cs typeface="Calibri Light"/>
              </a:rPr>
              <a:t>put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n</a:t>
            </a:r>
            <a:r>
              <a:rPr sz="7200" u="sng" spc="0" baseline="3413" dirty="0" smtClean="0">
                <a:latin typeface="Calibri Light"/>
                <a:cs typeface="Calibri Light"/>
              </a:rPr>
              <a:t>g 	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4897" y="1897379"/>
            <a:ext cx="10050477" cy="165163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00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- </a:t>
            </a:r>
            <a:r>
              <a:rPr sz="3000" u="heavy" spc="0" baseline="2730" dirty="0" smtClean="0">
                <a:latin typeface="Calibri"/>
                <a:cs typeface="Calibri"/>
                <a:hlinkClick r:id="rId4"/>
              </a:rPr>
              <a:t>Am</a:t>
            </a:r>
            <a:r>
              <a:rPr sz="3000" u="heavy" spc="4" baseline="2730" dirty="0" smtClean="0">
                <a:latin typeface="Calibri"/>
                <a:cs typeface="Calibri"/>
                <a:hlinkClick r:id="rId4"/>
              </a:rPr>
              <a:t>a</a:t>
            </a:r>
            <a:r>
              <a:rPr sz="3000" u="heavy" spc="-29" baseline="2730" dirty="0" smtClean="0">
                <a:latin typeface="Calibri"/>
                <a:cs typeface="Calibri"/>
                <a:hlinkClick r:id="rId4"/>
              </a:rPr>
              <a:t>z</a:t>
            </a:r>
            <a:r>
              <a:rPr sz="3000" u="heavy" spc="4" baseline="2730" dirty="0" smtClean="0">
                <a:latin typeface="Calibri"/>
                <a:cs typeface="Calibri"/>
                <a:hlinkClick r:id="rId4"/>
              </a:rPr>
              <a:t>o</a:t>
            </a:r>
            <a:r>
              <a:rPr sz="3000" u="heavy" spc="14" baseline="2730" dirty="0" smtClean="0">
                <a:latin typeface="Calibri"/>
                <a:cs typeface="Calibri"/>
                <a:hlinkClick r:id="rId4"/>
              </a:rPr>
              <a:t>n</a:t>
            </a:r>
            <a:r>
              <a:rPr sz="3000" spc="0" baseline="2730" dirty="0" smtClean="0">
                <a:latin typeface="Calibri"/>
                <a:cs typeface="Calibri"/>
                <a:hlinkClick r:id="rId4"/>
              </a:rPr>
              <a:t>: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4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z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n</a:t>
            </a:r>
            <a:r>
              <a:rPr sz="3000" spc="-4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é</a:t>
            </a:r>
            <a:r>
              <a:rPr sz="3000" spc="9" baseline="2730" dirty="0" smtClean="0">
                <a:latin typeface="Calibri"/>
                <a:cs typeface="Calibri"/>
              </a:rPr>
              <a:t> 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1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vi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24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é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cio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9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ô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9" baseline="2730" dirty="0" smtClean="0">
                <a:latin typeface="Calibri"/>
                <a:cs typeface="Calibri"/>
              </a:rPr>
              <a:t> 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14" baseline="2730" dirty="0" smtClean="0">
                <a:latin typeface="Calibri"/>
                <a:cs typeface="Calibri"/>
              </a:rPr>
              <a:t>u</a:t>
            </a:r>
            <a:r>
              <a:rPr sz="3000" spc="9" baseline="2730" dirty="0" smtClean="0">
                <a:latin typeface="Calibri"/>
                <a:cs typeface="Calibri"/>
              </a:rPr>
              <a:t>nd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r>
              <a:rPr sz="3000" spc="-34" baseline="2730" dirty="0" smtClean="0">
                <a:latin typeface="Calibri"/>
                <a:cs typeface="Calibri"/>
              </a:rPr>
              <a:t> </a:t>
            </a:r>
            <a:r>
              <a:rPr sz="3000" spc="-2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up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endParaRPr sz="2000" dirty="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  <a:spcBef>
                <a:spcPts val="1"/>
              </a:spcBef>
            </a:pP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9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í</a:t>
            </a:r>
            <a:r>
              <a:rPr sz="3000" spc="4" baseline="2730" dirty="0" smtClean="0">
                <a:latin typeface="Calibri"/>
                <a:cs typeface="Calibri"/>
              </a:rPr>
              <a:t>od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al,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14" baseline="2730" dirty="0" smtClean="0">
                <a:latin typeface="Calibri"/>
                <a:cs typeface="Calibri"/>
              </a:rPr>
              <a:t>p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esa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u</a:t>
            </a:r>
            <a:r>
              <a:rPr sz="3000" spc="-4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gi</a:t>
            </a:r>
            <a:r>
              <a:rPr sz="3000" spc="-3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14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9" baseline="2730" dirty="0" smtClean="0">
                <a:latin typeface="Calibri"/>
                <a:cs typeface="Calibri"/>
              </a:rPr>
              <a:t>ut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essam</a:t>
            </a:r>
            <a:r>
              <a:rPr sz="3000" spc="9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4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50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3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-39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f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mai</a:t>
            </a:r>
            <a:r>
              <a:rPr sz="3000" spc="9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arte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endParaRPr sz="2000" dirty="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-1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1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ir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aí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h</a:t>
            </a:r>
            <a:r>
              <a:rPr sz="3000" spc="0" baseline="2730" dirty="0" smtClean="0">
                <a:latin typeface="Calibri"/>
                <a:cs typeface="Calibri"/>
              </a:rPr>
              <a:t>ia</a:t>
            </a:r>
            <a:r>
              <a:rPr sz="3000" spc="-9" baseline="2730" dirty="0" smtClean="0">
                <a:latin typeface="Calibri"/>
                <a:cs typeface="Calibri"/>
              </a:rPr>
              <a:t> t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eia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"al</a:t>
            </a:r>
            <a:r>
              <a:rPr sz="3000" spc="9" baseline="2730" dirty="0" smtClean="0">
                <a:latin typeface="Calibri"/>
                <a:cs typeface="Calibri"/>
              </a:rPr>
              <a:t>u</a:t>
            </a:r>
            <a:r>
              <a:rPr sz="3000" spc="-3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ar"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esses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sos,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4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9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9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u</a:t>
            </a:r>
            <a:endParaRPr sz="20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</a:t>
            </a:r>
            <a:r>
              <a:rPr sz="3000" spc="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vi</a:t>
            </a:r>
            <a:r>
              <a:rPr sz="3000" spc="-29" baseline="2730" dirty="0" smtClean="0">
                <a:latin typeface="Calibri"/>
                <a:cs typeface="Calibri"/>
              </a:rPr>
              <a:t>ç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Sim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le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9" baseline="2730" dirty="0" smtClean="0">
                <a:latin typeface="Calibri"/>
                <a:cs typeface="Calibri"/>
              </a:rPr>
              <a:t>ut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n (S3) 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4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3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3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El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ic Com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endParaRPr sz="2000" dirty="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0" baseline="2730" dirty="0" smtClean="0">
                <a:latin typeface="Calibri"/>
                <a:cs typeface="Calibri"/>
              </a:rPr>
              <a:t>Clo</a:t>
            </a:r>
            <a:r>
              <a:rPr sz="3000" spc="4" baseline="2730" dirty="0" smtClean="0">
                <a:latin typeface="Calibri"/>
                <a:cs typeface="Calibri"/>
              </a:rPr>
              <a:t>ud</a:t>
            </a:r>
            <a:r>
              <a:rPr sz="3000" spc="0" baseline="2730" dirty="0" smtClean="0">
                <a:latin typeface="Calibri"/>
                <a:cs typeface="Calibri"/>
              </a:rPr>
              <a:t>(</a:t>
            </a:r>
            <a:r>
              <a:rPr sz="3000" spc="-25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C2)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má</a:t>
            </a:r>
            <a:r>
              <a:rPr sz="3000" spc="9" baseline="2730" dirty="0" smtClean="0">
                <a:latin typeface="Calibri"/>
                <a:cs typeface="Calibri"/>
              </a:rPr>
              <a:t>q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vir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ai</a:t>
            </a:r>
            <a:r>
              <a:rPr sz="3000" spc="25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;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756027" y="1395984"/>
            <a:ext cx="74060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1160" y="2999740"/>
            <a:ext cx="5829299" cy="32842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6680" y="3192779"/>
            <a:ext cx="3815079" cy="22910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76337" y="445531"/>
            <a:ext cx="10089880" cy="12553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1487">
              <a:lnSpc>
                <a:spcPts val="4985"/>
              </a:lnSpc>
              <a:spcBef>
                <a:spcPts val="249"/>
              </a:spcBef>
            </a:pPr>
            <a:r>
              <a:rPr sz="7200" spc="-64" baseline="3413" dirty="0" smtClean="0">
                <a:latin typeface="Calibri Light"/>
                <a:cs typeface="Calibri Light"/>
              </a:rPr>
              <a:t>E</a:t>
            </a:r>
            <a:r>
              <a:rPr sz="7200" spc="-184" baseline="3413" dirty="0" smtClean="0">
                <a:latin typeface="Calibri Light"/>
                <a:cs typeface="Calibri Light"/>
              </a:rPr>
              <a:t>x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-59" baseline="3413" dirty="0" smtClean="0">
                <a:latin typeface="Calibri Light"/>
                <a:cs typeface="Calibri Light"/>
              </a:rPr>
              <a:t>m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d</a:t>
            </a:r>
            <a:r>
              <a:rPr sz="7200" spc="0" baseline="3413" dirty="0" smtClean="0">
                <a:latin typeface="Calibri Light"/>
                <a:cs typeface="Calibri Light"/>
              </a:rPr>
              <a:t>e</a:t>
            </a:r>
            <a:r>
              <a:rPr sz="7200" spc="-94" baseline="3413" dirty="0" smtClean="0">
                <a:latin typeface="Calibri Light"/>
                <a:cs typeface="Calibri Light"/>
              </a:rPr>
              <a:t> 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m</a:t>
            </a:r>
            <a:r>
              <a:rPr sz="7200" spc="-100" baseline="3413" dirty="0" smtClean="0">
                <a:latin typeface="Calibri Light"/>
                <a:cs typeface="Calibri Light"/>
              </a:rPr>
              <a:t> </a:t>
            </a:r>
            <a:r>
              <a:rPr sz="7200" spc="-6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-54" baseline="3413" dirty="0" smtClean="0">
                <a:latin typeface="Calibri Light"/>
                <a:cs typeface="Calibri Light"/>
              </a:rPr>
              <a:t>u</a:t>
            </a:r>
            <a:r>
              <a:rPr sz="7200" spc="0" baseline="3413" dirty="0" smtClean="0">
                <a:latin typeface="Calibri Light"/>
                <a:cs typeface="Calibri Light"/>
              </a:rPr>
              <a:t>d</a:t>
            </a:r>
            <a:endParaRPr sz="4800" dirty="0">
              <a:latin typeface="Calibri Light"/>
              <a:cs typeface="Calibri Light"/>
            </a:endParaRPr>
          </a:p>
          <a:p>
            <a:pPr marL="12700">
              <a:lnSpc>
                <a:spcPts val="4885"/>
              </a:lnSpc>
              <a:tabLst>
                <a:tab pos="9982200" algn="l"/>
              </a:tabLst>
            </a:pP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9" baseline="3413" dirty="0" smtClean="0">
                <a:latin typeface="Calibri Light"/>
                <a:cs typeface="Calibri Light"/>
              </a:rPr>
              <a:t>m</a:t>
            </a:r>
            <a:r>
              <a:rPr sz="7200" u="sng" spc="-54" baseline="3413" dirty="0" smtClean="0">
                <a:latin typeface="Calibri Light"/>
                <a:cs typeface="Calibri Light"/>
              </a:rPr>
              <a:t>put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n</a:t>
            </a:r>
            <a:r>
              <a:rPr sz="7200" u="sng" spc="0" baseline="3413" dirty="0" smtClean="0">
                <a:latin typeface="Calibri Light"/>
                <a:cs typeface="Calibri Light"/>
              </a:rPr>
              <a:t>g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4897" y="1897379"/>
            <a:ext cx="9956770" cy="11026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- </a:t>
            </a:r>
            <a:r>
              <a:rPr sz="3000" u="heavy" spc="4" baseline="2730" dirty="0" smtClean="0">
                <a:latin typeface="Calibri"/>
                <a:cs typeface="Calibri"/>
                <a:hlinkClick r:id="rId4"/>
              </a:rPr>
              <a:t>N</a:t>
            </a:r>
            <a:r>
              <a:rPr sz="3000" u="heavy" spc="-14" baseline="2730" dirty="0" smtClean="0">
                <a:latin typeface="Calibri"/>
                <a:cs typeface="Calibri"/>
                <a:hlinkClick r:id="rId4"/>
              </a:rPr>
              <a:t>e</a:t>
            </a:r>
            <a:r>
              <a:rPr sz="3000" u="heavy" spc="9" baseline="2730" dirty="0" smtClean="0">
                <a:latin typeface="Calibri"/>
                <a:cs typeface="Calibri"/>
                <a:hlinkClick r:id="rId4"/>
              </a:rPr>
              <a:t>tf</a:t>
            </a:r>
            <a:r>
              <a:rPr sz="3000" u="heavy" spc="0" baseline="2730" dirty="0" smtClean="0">
                <a:latin typeface="Calibri"/>
                <a:cs typeface="Calibri"/>
                <a:hlinkClick r:id="rId4"/>
              </a:rPr>
              <a:t>lix</a:t>
            </a:r>
            <a:r>
              <a:rPr sz="3000" spc="0" baseline="2730" dirty="0" smtClean="0">
                <a:latin typeface="Calibri"/>
                <a:cs typeface="Calibri"/>
                <a:hlinkClick r:id="rId4"/>
              </a:rPr>
              <a:t>: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</a:t>
            </a:r>
            <a:r>
              <a:rPr sz="3000" spc="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vi</a:t>
            </a:r>
            <a:r>
              <a:rPr sz="3000" spc="-29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á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acesso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f</a:t>
            </a:r>
            <a:r>
              <a:rPr sz="3000" spc="0" baseline="2730" dirty="0" smtClean="0">
                <a:latin typeface="Calibri"/>
                <a:cs typeface="Calibri"/>
              </a:rPr>
              <a:t>ilmes,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seri</a:t>
            </a:r>
            <a:r>
              <a:rPr sz="3000" spc="4" baseline="2730" dirty="0" smtClean="0">
                <a:latin typeface="Calibri"/>
                <a:cs typeface="Calibri"/>
              </a:rPr>
              <a:t>ado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do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men</a:t>
            </a:r>
            <a:r>
              <a:rPr sz="3000" spc="-1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ári</a:t>
            </a:r>
            <a:r>
              <a:rPr sz="3000" spc="9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5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1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ir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q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50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al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  <a:spcBef>
                <a:spcPts val="1"/>
              </a:spcBef>
            </a:pPr>
            <a:r>
              <a:rPr sz="3000" spc="4" baseline="2730" dirty="0" smtClean="0">
                <a:latin typeface="Calibri"/>
                <a:cs typeface="Calibri"/>
              </a:rPr>
              <a:t>po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mês.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é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ecessário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-50" baseline="2730" dirty="0" smtClean="0">
                <a:latin typeface="Calibri"/>
                <a:cs typeface="Calibri"/>
              </a:rPr>
              <a:t>f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do</a:t>
            </a:r>
            <a:r>
              <a:rPr sz="3000" spc="-9" baseline="2730" dirty="0" smtClean="0">
                <a:latin typeface="Calibri"/>
                <a:cs typeface="Calibri"/>
              </a:rPr>
              <a:t>w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ad</a:t>
            </a:r>
            <a:r>
              <a:rPr sz="3000" spc="-4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4" baseline="2730" dirty="0" smtClean="0">
                <a:latin typeface="Calibri"/>
                <a:cs typeface="Calibri"/>
              </a:rPr>
              <a:t> 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odu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4" baseline="2730" dirty="0" smtClean="0">
                <a:latin typeface="Calibri"/>
                <a:cs typeface="Calibri"/>
              </a:rPr>
              <a:t>õ</a:t>
            </a:r>
            <a:r>
              <a:rPr sz="3000" spc="0" baseline="2730" dirty="0" smtClean="0">
                <a:latin typeface="Calibri"/>
                <a:cs typeface="Calibri"/>
              </a:rPr>
              <a:t>es,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é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50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eito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59" baseline="2730" dirty="0" smtClean="0">
                <a:latin typeface="Calibri"/>
                <a:cs typeface="Calibri"/>
              </a:rPr>
              <a:t> 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mi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g.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Al</a:t>
            </a:r>
            <a:r>
              <a:rPr sz="3000" spc="4" baseline="2730" dirty="0" smtClean="0">
                <a:latin typeface="Calibri"/>
                <a:cs typeface="Calibri"/>
              </a:rPr>
              <a:t>é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iss</a:t>
            </a:r>
            <a:r>
              <a:rPr sz="3000" spc="-39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ário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assi</a:t>
            </a:r>
            <a:r>
              <a:rPr sz="3000" spc="-25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ir</a:t>
            </a:r>
            <a:r>
              <a:rPr sz="3000" spc="2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ace</a:t>
            </a:r>
            <a:r>
              <a:rPr sz="3000" spc="19" baseline="2730" dirty="0" smtClean="0">
                <a:latin typeface="Calibri"/>
                <a:cs typeface="Calibri"/>
              </a:rPr>
              <a:t>r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iser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e,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aso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odu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ví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n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mais</a:t>
            </a:r>
            <a:r>
              <a:rPr sz="3000" spc="29" baseline="2730" dirty="0" smtClean="0">
                <a:latin typeface="Calibri"/>
                <a:cs typeface="Calibri"/>
              </a:rPr>
              <a:t> 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ond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ou</a:t>
            </a:r>
            <a:r>
              <a:rPr sz="3000" spc="0" baseline="2730" dirty="0" smtClean="0">
                <a:latin typeface="Calibri"/>
                <a:cs typeface="Calibri"/>
              </a:rPr>
              <a:t>;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756027" y="1395984"/>
            <a:ext cx="74060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23280" y="2842260"/>
            <a:ext cx="5062220" cy="33375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8519" y="2842260"/>
            <a:ext cx="4894580" cy="23901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176337" y="445531"/>
            <a:ext cx="10089880" cy="12553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1487">
              <a:lnSpc>
                <a:spcPts val="4985"/>
              </a:lnSpc>
              <a:spcBef>
                <a:spcPts val="249"/>
              </a:spcBef>
            </a:pPr>
            <a:r>
              <a:rPr sz="7200" spc="-64" baseline="3413" dirty="0" smtClean="0">
                <a:latin typeface="Calibri Light"/>
                <a:cs typeface="Calibri Light"/>
              </a:rPr>
              <a:t>E</a:t>
            </a:r>
            <a:r>
              <a:rPr sz="7200" spc="-184" baseline="3413" dirty="0" smtClean="0">
                <a:latin typeface="Calibri Light"/>
                <a:cs typeface="Calibri Light"/>
              </a:rPr>
              <a:t>x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-59" baseline="3413" dirty="0" smtClean="0">
                <a:latin typeface="Calibri Light"/>
                <a:cs typeface="Calibri Light"/>
              </a:rPr>
              <a:t>m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d</a:t>
            </a:r>
            <a:r>
              <a:rPr sz="7200" spc="0" baseline="3413" dirty="0" smtClean="0">
                <a:latin typeface="Calibri Light"/>
                <a:cs typeface="Calibri Light"/>
              </a:rPr>
              <a:t>e</a:t>
            </a:r>
            <a:r>
              <a:rPr sz="7200" spc="-94" baseline="3413" dirty="0" smtClean="0">
                <a:latin typeface="Calibri Light"/>
                <a:cs typeface="Calibri Light"/>
              </a:rPr>
              <a:t> 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54" baseline="3413" dirty="0" smtClean="0">
                <a:latin typeface="Calibri Light"/>
                <a:cs typeface="Calibri Light"/>
              </a:rPr>
              <a:t>p</a:t>
            </a:r>
            <a:r>
              <a:rPr sz="7200" spc="-59" baseline="3413" dirty="0" smtClean="0">
                <a:latin typeface="Calibri Light"/>
                <a:cs typeface="Calibri Light"/>
              </a:rPr>
              <a:t>li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m</a:t>
            </a:r>
            <a:r>
              <a:rPr sz="7200" spc="-100" baseline="3413" dirty="0" smtClean="0">
                <a:latin typeface="Calibri Light"/>
                <a:cs typeface="Calibri Light"/>
              </a:rPr>
              <a:t> </a:t>
            </a:r>
            <a:r>
              <a:rPr sz="7200" spc="-6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l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-54" baseline="3413" dirty="0" smtClean="0">
                <a:latin typeface="Calibri Light"/>
                <a:cs typeface="Calibri Light"/>
              </a:rPr>
              <a:t>u</a:t>
            </a:r>
            <a:r>
              <a:rPr sz="7200" spc="0" baseline="3413" dirty="0" smtClean="0">
                <a:latin typeface="Calibri Light"/>
                <a:cs typeface="Calibri Light"/>
              </a:rPr>
              <a:t>d</a:t>
            </a:r>
            <a:endParaRPr sz="4800">
              <a:latin typeface="Calibri Light"/>
              <a:cs typeface="Calibri Light"/>
            </a:endParaRPr>
          </a:p>
          <a:p>
            <a:pPr marL="12700">
              <a:lnSpc>
                <a:spcPts val="4885"/>
              </a:lnSpc>
              <a:tabLst>
                <a:tab pos="9982200" algn="l"/>
              </a:tabLst>
            </a:pP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9" baseline="3413" dirty="0" smtClean="0">
                <a:latin typeface="Calibri Light"/>
                <a:cs typeface="Calibri Light"/>
              </a:rPr>
              <a:t>m</a:t>
            </a:r>
            <a:r>
              <a:rPr sz="7200" u="sng" spc="-54" baseline="3413" dirty="0" smtClean="0">
                <a:latin typeface="Calibri Light"/>
                <a:cs typeface="Calibri Light"/>
              </a:rPr>
              <a:t>put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n</a:t>
            </a:r>
            <a:r>
              <a:rPr sz="7200" u="sng" spc="0" baseline="3413" dirty="0" smtClean="0">
                <a:latin typeface="Calibri Light"/>
                <a:cs typeface="Calibri Light"/>
              </a:rPr>
              <a:t>g 	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76337" y="1897379"/>
            <a:ext cx="10008426" cy="82829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- </a:t>
            </a:r>
            <a:r>
              <a:rPr sz="3000" u="heavy" spc="-34" baseline="2730" dirty="0" smtClean="0">
                <a:latin typeface="Calibri"/>
                <a:cs typeface="Calibri"/>
                <a:hlinkClick r:id="rId4"/>
              </a:rPr>
              <a:t>E</a:t>
            </a:r>
            <a:r>
              <a:rPr sz="3000" u="heavy" spc="-25" baseline="2730" dirty="0" smtClean="0">
                <a:latin typeface="Calibri"/>
                <a:cs typeface="Calibri"/>
                <a:hlinkClick r:id="rId4"/>
              </a:rPr>
              <a:t>v</a:t>
            </a:r>
            <a:r>
              <a:rPr sz="3000" u="heavy" spc="0" baseline="2730" dirty="0" smtClean="0">
                <a:latin typeface="Calibri"/>
                <a:cs typeface="Calibri"/>
                <a:hlinkClick r:id="rId4"/>
              </a:rPr>
              <a:t>e</a:t>
            </a:r>
            <a:r>
              <a:rPr sz="3000" u="heavy" spc="4" baseline="2730" dirty="0" smtClean="0">
                <a:latin typeface="Calibri"/>
                <a:cs typeface="Calibri"/>
                <a:hlinkClick r:id="rId4"/>
              </a:rPr>
              <a:t>rno</a:t>
            </a:r>
            <a:r>
              <a:rPr sz="3000" u="heavy" spc="-9" baseline="2730" dirty="0" smtClean="0">
                <a:latin typeface="Calibri"/>
                <a:cs typeface="Calibri"/>
                <a:hlinkClick r:id="rId4"/>
              </a:rPr>
              <a:t>t</a:t>
            </a:r>
            <a:r>
              <a:rPr sz="3000" u="heavy" spc="9" baseline="2730" dirty="0" smtClean="0">
                <a:latin typeface="Calibri"/>
                <a:cs typeface="Calibri"/>
                <a:hlinkClick r:id="rId4"/>
              </a:rPr>
              <a:t>e</a:t>
            </a:r>
            <a:r>
              <a:rPr sz="3000" spc="0" baseline="2730" dirty="0" smtClean="0">
                <a:latin typeface="Calibri"/>
                <a:cs typeface="Calibri"/>
                <a:hlinkClick r:id="rId4"/>
              </a:rPr>
              <a:t>: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</a:t>
            </a:r>
            <a:r>
              <a:rPr sz="3000" spc="25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vi</a:t>
            </a:r>
            <a:r>
              <a:rPr sz="3000" spc="-29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ria</a:t>
            </a:r>
            <a:r>
              <a:rPr sz="3000" spc="-19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4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50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no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n</a:t>
            </a:r>
            <a:r>
              <a:rPr sz="3000" spc="-2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rm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4" baseline="2730" dirty="0" smtClean="0">
                <a:latin typeface="Calibri"/>
                <a:cs typeface="Calibri"/>
              </a:rPr>
              <a:t>õ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ari</a:t>
            </a:r>
            <a:r>
              <a:rPr sz="3000" spc="4" baseline="2730" dirty="0" smtClean="0">
                <a:latin typeface="Calibri"/>
                <a:cs typeface="Calibri"/>
              </a:rPr>
              <a:t>ad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un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on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  <a:spcBef>
                <a:spcPts val="1"/>
              </a:spcBef>
            </a:pP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mo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-1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n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s.</a:t>
            </a:r>
            <a:r>
              <a:rPr sz="3000" spc="-3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9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-50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ar</a:t>
            </a:r>
            <a:r>
              <a:rPr sz="3000" spc="1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il</a:t>
            </a:r>
            <a:r>
              <a:rPr sz="3000" spc="9" baseline="2730" dirty="0" smtClean="0">
                <a:latin typeface="Calibri"/>
                <a:cs typeface="Calibri"/>
              </a:rPr>
              <a:t>h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-3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</a:t>
            </a:r>
            <a:r>
              <a:rPr sz="3000" spc="-3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-3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9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ali</a:t>
            </a:r>
            <a:r>
              <a:rPr sz="3000" spc="-25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s.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-4" baseline="2730" dirty="0" smtClean="0">
                <a:latin typeface="Calibri"/>
                <a:cs typeface="Calibri"/>
              </a:rPr>
              <a:t>H</a:t>
            </a:r>
            <a:r>
              <a:rPr sz="3000" spc="0" baseline="2730" dirty="0" smtClean="0">
                <a:latin typeface="Calibri"/>
                <a:cs typeface="Calibri"/>
              </a:rPr>
              <a:t>á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op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4" baseline="2730" dirty="0" smtClean="0">
                <a:latin typeface="Calibri"/>
                <a:cs typeface="Calibri"/>
              </a:rPr>
              <a:t>õ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g</a:t>
            </a:r>
            <a:r>
              <a:rPr sz="3000" spc="-39" baseline="2730" dirty="0" smtClean="0">
                <a:latin typeface="Calibri"/>
                <a:cs typeface="Calibri"/>
              </a:rPr>
              <a:t>r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9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as.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756027" y="1395984"/>
            <a:ext cx="74060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04820" y="1935479"/>
            <a:ext cx="5753100" cy="43154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69" baseline="3413" dirty="0" smtClean="0">
                <a:latin typeface="Calibri Light"/>
                <a:cs typeface="Calibri Light"/>
              </a:rPr>
              <a:t>C</a:t>
            </a:r>
            <a:r>
              <a:rPr sz="7200" u="sng" spc="-54" baseline="3413" dirty="0" smtClean="0">
                <a:latin typeface="Calibri Light"/>
                <a:cs typeface="Calibri Light"/>
              </a:rPr>
              <a:t>ert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f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59" baseline="3413" dirty="0" smtClean="0">
                <a:latin typeface="Calibri Light"/>
                <a:cs typeface="Calibri Light"/>
              </a:rPr>
              <a:t>a</a:t>
            </a:r>
            <a:r>
              <a:rPr sz="7200" u="sng" spc="-64" baseline="3413" dirty="0" smtClean="0">
                <a:latin typeface="Calibri Light"/>
                <a:cs typeface="Calibri Light"/>
              </a:rPr>
              <a:t>çõ</a:t>
            </a:r>
            <a:r>
              <a:rPr sz="7200" u="sng" spc="-34" baseline="3413" dirty="0" smtClean="0">
                <a:latin typeface="Calibri Light"/>
                <a:cs typeface="Calibri Light"/>
              </a:rPr>
              <a:t>e</a:t>
            </a:r>
            <a:r>
              <a:rPr sz="7200" u="sng" spc="0" baseline="3413" dirty="0" smtClean="0">
                <a:latin typeface="Calibri Light"/>
                <a:cs typeface="Calibri Light"/>
              </a:rPr>
              <a:t>s 	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246382" y="1398015"/>
            <a:ext cx="691564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195070" y="1738629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60" y="0"/>
                </a:lnTo>
              </a:path>
            </a:pathLst>
          </a:custGeom>
          <a:ln w="7620">
            <a:solidFill>
              <a:srgbClr val="7E7E7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883140" y="1541779"/>
            <a:ext cx="13716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883140" y="3048000"/>
            <a:ext cx="13716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834880" y="4338320"/>
            <a:ext cx="13716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76337" y="1067577"/>
            <a:ext cx="7635588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spcBef>
                <a:spcPts val="249"/>
              </a:spcBef>
            </a:pPr>
            <a:r>
              <a:rPr sz="7200" spc="-69" baseline="3413" dirty="0" smtClean="0">
                <a:latin typeface="Calibri Light"/>
                <a:cs typeface="Calibri Light"/>
              </a:rPr>
              <a:t>C</a:t>
            </a:r>
            <a:r>
              <a:rPr sz="7200" spc="-54" baseline="3413" dirty="0" smtClean="0">
                <a:latin typeface="Calibri Light"/>
                <a:cs typeface="Calibri Light"/>
              </a:rPr>
              <a:t>ert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f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3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84" baseline="3413" dirty="0" smtClean="0">
                <a:latin typeface="Calibri Light"/>
                <a:cs typeface="Calibri Light"/>
              </a:rPr>
              <a:t>A</a:t>
            </a:r>
            <a:r>
              <a:rPr sz="7200" spc="-159" baseline="3413" dirty="0" smtClean="0">
                <a:latin typeface="Calibri Light"/>
                <a:cs typeface="Calibri Light"/>
              </a:rPr>
              <a:t>r</a:t>
            </a:r>
            <a:r>
              <a:rPr sz="7200" spc="-8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t</a:t>
            </a:r>
            <a:r>
              <a:rPr sz="7200" spc="-94" baseline="3413" dirty="0" smtClean="0">
                <a:latin typeface="Calibri Light"/>
                <a:cs typeface="Calibri Light"/>
              </a:rPr>
              <a:t>u</a:t>
            </a:r>
            <a:r>
              <a:rPr sz="7200" spc="-179" baseline="3413" dirty="0" smtClean="0">
                <a:latin typeface="Calibri Light"/>
                <a:cs typeface="Calibri Light"/>
              </a:rPr>
              <a:t>r</a:t>
            </a:r>
            <a:r>
              <a:rPr sz="7200" spc="0" baseline="3413" dirty="0" smtClean="0">
                <a:latin typeface="Calibri Light"/>
                <a:cs typeface="Calibri Light"/>
              </a:rPr>
              <a:t>a</a:t>
            </a:r>
            <a:r>
              <a:rPr sz="7200" spc="-224" baseline="3413" dirty="0" smtClean="0">
                <a:latin typeface="Calibri Light"/>
                <a:cs typeface="Calibri Light"/>
              </a:rPr>
              <a:t> </a:t>
            </a:r>
            <a:r>
              <a:rPr sz="7200" spc="-169" baseline="3413" dirty="0" smtClean="0">
                <a:latin typeface="Calibri Light"/>
                <a:cs typeface="Calibri Light"/>
              </a:rPr>
              <a:t>E</a:t>
            </a:r>
            <a:r>
              <a:rPr sz="7200" spc="-75" baseline="3413" dirty="0" smtClean="0">
                <a:latin typeface="Calibri Light"/>
                <a:cs typeface="Calibri Light"/>
              </a:rPr>
              <a:t>du</a:t>
            </a:r>
            <a:r>
              <a:rPr sz="7200" spc="-139" baseline="3413" dirty="0" smtClean="0">
                <a:latin typeface="Calibri Light"/>
                <a:cs typeface="Calibri Light"/>
              </a:rPr>
              <a:t>c</a:t>
            </a:r>
            <a:r>
              <a:rPr sz="7200" spc="-144" baseline="3413" dirty="0" smtClean="0">
                <a:latin typeface="Calibri Light"/>
                <a:cs typeface="Calibri Light"/>
              </a:rPr>
              <a:t>a</a:t>
            </a:r>
            <a:r>
              <a:rPr sz="7200" spc="-79" baseline="3413" dirty="0" smtClean="0">
                <a:latin typeface="Calibri Light"/>
                <a:cs typeface="Calibri Light"/>
              </a:rPr>
              <a:t>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n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4897" y="1847214"/>
            <a:ext cx="9429374" cy="9197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834">
              <a:lnSpc>
                <a:spcPts val="2240"/>
              </a:lnSpc>
              <a:spcBef>
                <a:spcPts val="111"/>
              </a:spcBef>
            </a:pPr>
            <a:r>
              <a:rPr sz="3150" spc="0" baseline="2600" dirty="0" smtClean="0">
                <a:latin typeface="Calibri"/>
                <a:cs typeface="Calibri"/>
              </a:rPr>
              <a:t>Certif</a:t>
            </a:r>
            <a:r>
              <a:rPr sz="3150" spc="-4" baseline="2600" dirty="0" smtClean="0">
                <a:latin typeface="Calibri"/>
                <a:cs typeface="Calibri"/>
              </a:rPr>
              <a:t>i</a:t>
            </a:r>
            <a:r>
              <a:rPr sz="3150" spc="0" baseline="2600" dirty="0" smtClean="0">
                <a:latin typeface="Calibri"/>
                <a:cs typeface="Calibri"/>
              </a:rPr>
              <a:t>ed</a:t>
            </a:r>
            <a:r>
              <a:rPr sz="3150" spc="3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Cl</a:t>
            </a:r>
            <a:r>
              <a:rPr sz="3150" spc="-9" baseline="2600" dirty="0" smtClean="0">
                <a:latin typeface="Calibri"/>
                <a:cs typeface="Calibri"/>
              </a:rPr>
              <a:t>o</a:t>
            </a:r>
            <a:r>
              <a:rPr sz="3150" spc="0" baseline="2600" dirty="0" smtClean="0">
                <a:latin typeface="Calibri"/>
                <a:cs typeface="Calibri"/>
              </a:rPr>
              <a:t>ud</a:t>
            </a:r>
            <a:r>
              <a:rPr sz="3150" spc="1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Ca</a:t>
            </a:r>
            <a:r>
              <a:rPr sz="3150" spc="-9" baseline="2600" dirty="0" smtClean="0">
                <a:latin typeface="Calibri"/>
                <a:cs typeface="Calibri"/>
              </a:rPr>
              <a:t>p</a:t>
            </a:r>
            <a:r>
              <a:rPr sz="3150" spc="0" baseline="2600" dirty="0" smtClean="0">
                <a:latin typeface="Calibri"/>
                <a:cs typeface="Calibri"/>
              </a:rPr>
              <a:t>a</a:t>
            </a:r>
            <a:r>
              <a:rPr sz="3150" spc="-14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i</a:t>
            </a:r>
            <a:r>
              <a:rPr sz="3150" spc="-4" baseline="2600" dirty="0" smtClean="0">
                <a:latin typeface="Calibri"/>
                <a:cs typeface="Calibri"/>
              </a:rPr>
              <a:t>t</a:t>
            </a:r>
            <a:r>
              <a:rPr sz="3150" spc="0" baseline="2600" dirty="0" smtClean="0">
                <a:latin typeface="Calibri"/>
                <a:cs typeface="Calibri"/>
              </a:rPr>
              <a:t>y</a:t>
            </a:r>
            <a:r>
              <a:rPr sz="3150" spc="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Sp</a:t>
            </a:r>
            <a:r>
              <a:rPr sz="3150" spc="-4" baseline="2600" dirty="0" smtClean="0">
                <a:latin typeface="Calibri"/>
                <a:cs typeface="Calibri"/>
              </a:rPr>
              <a:t>e</a:t>
            </a:r>
            <a:r>
              <a:rPr sz="3150" spc="-9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i</a:t>
            </a:r>
            <a:r>
              <a:rPr sz="3150" spc="-4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li</a:t>
            </a:r>
            <a:r>
              <a:rPr sz="3150" spc="-25" baseline="2600" dirty="0" smtClean="0">
                <a:latin typeface="Calibri"/>
                <a:cs typeface="Calibri"/>
              </a:rPr>
              <a:t>s</a:t>
            </a:r>
            <a:r>
              <a:rPr sz="3150" spc="0" baseline="2600" dirty="0" smtClean="0">
                <a:latin typeface="Calibri"/>
                <a:cs typeface="Calibri"/>
              </a:rPr>
              <a:t>t</a:t>
            </a:r>
            <a:endParaRPr sz="2100">
              <a:latin typeface="Calibri"/>
              <a:cs typeface="Calibri"/>
            </a:endParaRPr>
          </a:p>
          <a:p>
            <a:pPr marL="927163">
              <a:lnSpc>
                <a:spcPts val="2385"/>
              </a:lnSpc>
              <a:spcBef>
                <a:spcPts val="603"/>
              </a:spcBef>
            </a:pPr>
            <a:r>
              <a:rPr sz="3150" spc="0" baseline="-2600" dirty="0" smtClean="0">
                <a:latin typeface="Calibri"/>
                <a:cs typeface="Calibri"/>
              </a:rPr>
              <a:t>C</a:t>
            </a:r>
            <a:r>
              <a:rPr sz="3150" spc="-9" baseline="-2600" dirty="0" smtClean="0">
                <a:latin typeface="Calibri"/>
                <a:cs typeface="Calibri"/>
              </a:rPr>
              <a:t>o</a:t>
            </a:r>
            <a:r>
              <a:rPr sz="3150" spc="0" baseline="-2600" dirty="0" smtClean="0">
                <a:latin typeface="Calibri"/>
                <a:cs typeface="Calibri"/>
              </a:rPr>
              <a:t>n</a:t>
            </a:r>
            <a:r>
              <a:rPr sz="3150" spc="-9" baseline="-2600" dirty="0" smtClean="0">
                <a:latin typeface="Calibri"/>
                <a:cs typeface="Calibri"/>
              </a:rPr>
              <a:t>h</a:t>
            </a:r>
            <a:r>
              <a:rPr sz="3150" spc="-4" baseline="-2600" dirty="0" smtClean="0">
                <a:latin typeface="Calibri"/>
                <a:cs typeface="Calibri"/>
              </a:rPr>
              <a:t>e</a:t>
            </a:r>
            <a:r>
              <a:rPr sz="3150" spc="-9" baseline="-2600" dirty="0" smtClean="0">
                <a:latin typeface="Calibri"/>
                <a:cs typeface="Calibri"/>
              </a:rPr>
              <a:t>c</a:t>
            </a:r>
            <a:r>
              <a:rPr sz="3150" spc="0" baseline="-2600" dirty="0" smtClean="0">
                <a:latin typeface="Calibri"/>
                <a:cs typeface="Calibri"/>
              </a:rPr>
              <a:t>im</a:t>
            </a:r>
            <a:r>
              <a:rPr sz="3150" spc="-9" baseline="-2600" dirty="0" smtClean="0">
                <a:latin typeface="Calibri"/>
                <a:cs typeface="Calibri"/>
              </a:rPr>
              <a:t>e</a:t>
            </a:r>
            <a:r>
              <a:rPr sz="3150" spc="-25" baseline="-2600" dirty="0" smtClean="0">
                <a:latin typeface="Calibri"/>
                <a:cs typeface="Calibri"/>
              </a:rPr>
              <a:t>nt</a:t>
            </a:r>
            <a:r>
              <a:rPr sz="3150" spc="0" baseline="-2600" dirty="0" smtClean="0">
                <a:latin typeface="Calibri"/>
                <a:cs typeface="Calibri"/>
              </a:rPr>
              <a:t>o</a:t>
            </a:r>
            <a:r>
              <a:rPr sz="3150" spc="54" baseline="-2600" dirty="0" smtClean="0">
                <a:latin typeface="Calibri"/>
                <a:cs typeface="Calibri"/>
              </a:rPr>
              <a:t> </a:t>
            </a:r>
            <a:r>
              <a:rPr sz="3150" spc="-4" baseline="-2600" dirty="0" smtClean="0">
                <a:latin typeface="Calibri"/>
                <a:cs typeface="Calibri"/>
              </a:rPr>
              <a:t>e</a:t>
            </a:r>
            <a:r>
              <a:rPr sz="3150" spc="0" baseline="-2600" dirty="0" smtClean="0">
                <a:latin typeface="Calibri"/>
                <a:cs typeface="Calibri"/>
              </a:rPr>
              <a:t>m </a:t>
            </a:r>
            <a:r>
              <a:rPr sz="3150" spc="4" baseline="-2600" dirty="0" smtClean="0">
                <a:latin typeface="Calibri"/>
                <a:cs typeface="Calibri"/>
              </a:rPr>
              <a:t>(</a:t>
            </a:r>
            <a:r>
              <a:rPr sz="3150" spc="-4" baseline="-2600" dirty="0" smtClean="0">
                <a:latin typeface="Calibri"/>
                <a:cs typeface="Calibri"/>
              </a:rPr>
              <a:t>P</a:t>
            </a:r>
            <a:r>
              <a:rPr sz="3150" spc="0" baseline="-2600" dirty="0" smtClean="0">
                <a:latin typeface="Calibri"/>
                <a:cs typeface="Calibri"/>
              </a:rPr>
              <a:t>l</a:t>
            </a:r>
            <a:r>
              <a:rPr sz="3150" spc="-9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n</a:t>
            </a:r>
            <a:r>
              <a:rPr sz="3150" spc="-9" baseline="-2600" dirty="0" smtClean="0">
                <a:latin typeface="Calibri"/>
                <a:cs typeface="Calibri"/>
              </a:rPr>
              <a:t>e</a:t>
            </a:r>
            <a:r>
              <a:rPr sz="3150" spc="0" baseline="-2600" dirty="0" smtClean="0">
                <a:latin typeface="Calibri"/>
                <a:cs typeface="Calibri"/>
              </a:rPr>
              <a:t>j</a:t>
            </a:r>
            <a:r>
              <a:rPr sz="3150" spc="-9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m</a:t>
            </a:r>
            <a:r>
              <a:rPr sz="3150" spc="-4" baseline="-2600" dirty="0" smtClean="0">
                <a:latin typeface="Calibri"/>
                <a:cs typeface="Calibri"/>
              </a:rPr>
              <a:t>e</a:t>
            </a:r>
            <a:r>
              <a:rPr sz="3150" spc="-25" baseline="-2600" dirty="0" smtClean="0">
                <a:latin typeface="Calibri"/>
                <a:cs typeface="Calibri"/>
              </a:rPr>
              <a:t>nt</a:t>
            </a:r>
            <a:r>
              <a:rPr sz="3150" spc="0" baseline="-2600" dirty="0" smtClean="0">
                <a:latin typeface="Calibri"/>
                <a:cs typeface="Calibri"/>
              </a:rPr>
              <a:t>o</a:t>
            </a:r>
            <a:r>
              <a:rPr sz="3150" spc="34" baseline="-2600" dirty="0" smtClean="0">
                <a:latin typeface="Calibri"/>
                <a:cs typeface="Calibri"/>
              </a:rPr>
              <a:t> </a:t>
            </a:r>
            <a:r>
              <a:rPr sz="3150" spc="0" baseline="-2600" dirty="0" smtClean="0">
                <a:latin typeface="Calibri"/>
                <a:cs typeface="Calibri"/>
              </a:rPr>
              <a:t>de</a:t>
            </a:r>
            <a:r>
              <a:rPr sz="3150" spc="-9" baseline="-2600" dirty="0" smtClean="0">
                <a:latin typeface="Calibri"/>
                <a:cs typeface="Calibri"/>
              </a:rPr>
              <a:t> </a:t>
            </a:r>
            <a:r>
              <a:rPr sz="3150" spc="-25" baseline="-2600" dirty="0" smtClean="0">
                <a:latin typeface="Calibri"/>
                <a:cs typeface="Calibri"/>
              </a:rPr>
              <a:t>c</a:t>
            </a:r>
            <a:r>
              <a:rPr sz="3150" spc="-4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p</a:t>
            </a:r>
            <a:r>
              <a:rPr sz="3150" spc="-9" baseline="-2600" dirty="0" smtClean="0">
                <a:latin typeface="Calibri"/>
                <a:cs typeface="Calibri"/>
              </a:rPr>
              <a:t>ac</a:t>
            </a:r>
            <a:r>
              <a:rPr sz="3150" spc="0" baseline="-2600" dirty="0" smtClean="0">
                <a:latin typeface="Calibri"/>
                <a:cs typeface="Calibri"/>
              </a:rPr>
              <a:t>i</a:t>
            </a:r>
            <a:r>
              <a:rPr sz="3150" spc="-9" baseline="-2600" dirty="0" smtClean="0">
                <a:latin typeface="Calibri"/>
                <a:cs typeface="Calibri"/>
              </a:rPr>
              <a:t>d</a:t>
            </a:r>
            <a:r>
              <a:rPr sz="3150" spc="-4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d</a:t>
            </a:r>
            <a:r>
              <a:rPr sz="3150" spc="-9" baseline="-2600" dirty="0" smtClean="0">
                <a:latin typeface="Calibri"/>
                <a:cs typeface="Calibri"/>
              </a:rPr>
              <a:t>e</a:t>
            </a:r>
            <a:r>
              <a:rPr sz="3150" spc="0" baseline="-2600" dirty="0" smtClean="0">
                <a:latin typeface="Calibri"/>
                <a:cs typeface="Calibri"/>
              </a:rPr>
              <a:t>,</a:t>
            </a:r>
            <a:r>
              <a:rPr sz="3150" spc="39" baseline="-2600" dirty="0" smtClean="0">
                <a:latin typeface="Calibri"/>
                <a:cs typeface="Calibri"/>
              </a:rPr>
              <a:t> </a:t>
            </a:r>
            <a:r>
              <a:rPr sz="3150" spc="0" baseline="-2600" dirty="0" smtClean="0">
                <a:latin typeface="Calibri"/>
                <a:cs typeface="Calibri"/>
              </a:rPr>
              <a:t>Mo</a:t>
            </a:r>
            <a:r>
              <a:rPr sz="3150" spc="-9" baseline="-2600" dirty="0" smtClean="0">
                <a:latin typeface="Calibri"/>
                <a:cs typeface="Calibri"/>
              </a:rPr>
              <a:t>n</a:t>
            </a:r>
            <a:r>
              <a:rPr sz="3150" spc="0" baseline="-2600" dirty="0" smtClean="0">
                <a:latin typeface="Calibri"/>
                <a:cs typeface="Calibri"/>
              </a:rPr>
              <a:t>i</a:t>
            </a:r>
            <a:r>
              <a:rPr sz="3150" spc="-25" baseline="-2600" dirty="0" smtClean="0">
                <a:latin typeface="Calibri"/>
                <a:cs typeface="Calibri"/>
              </a:rPr>
              <a:t>t</a:t>
            </a:r>
            <a:r>
              <a:rPr sz="3150" spc="-9" baseline="-2600" dirty="0" smtClean="0">
                <a:latin typeface="Calibri"/>
                <a:cs typeface="Calibri"/>
              </a:rPr>
              <a:t>o</a:t>
            </a:r>
            <a:r>
              <a:rPr sz="3150" spc="-34" baseline="-2600" dirty="0" smtClean="0">
                <a:latin typeface="Calibri"/>
                <a:cs typeface="Calibri"/>
              </a:rPr>
              <a:t>r</a:t>
            </a:r>
            <a:r>
              <a:rPr sz="3150" spc="-4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m</a:t>
            </a:r>
            <a:r>
              <a:rPr sz="3150" spc="-4" baseline="-2600" dirty="0" smtClean="0">
                <a:latin typeface="Calibri"/>
                <a:cs typeface="Calibri"/>
              </a:rPr>
              <a:t>e</a:t>
            </a:r>
            <a:r>
              <a:rPr sz="3150" spc="-25" baseline="-2600" dirty="0" smtClean="0">
                <a:latin typeface="Calibri"/>
                <a:cs typeface="Calibri"/>
              </a:rPr>
              <a:t>nt</a:t>
            </a:r>
            <a:r>
              <a:rPr sz="3150" spc="0" baseline="-2600" dirty="0" smtClean="0">
                <a:latin typeface="Calibri"/>
                <a:cs typeface="Calibri"/>
              </a:rPr>
              <a:t>o</a:t>
            </a:r>
            <a:r>
              <a:rPr sz="3150" spc="14" baseline="-2600" dirty="0" smtClean="0">
                <a:latin typeface="Calibri"/>
                <a:cs typeface="Calibri"/>
              </a:rPr>
              <a:t> </a:t>
            </a:r>
            <a:r>
              <a:rPr sz="3150" spc="0" baseline="-2600" dirty="0" smtClean="0">
                <a:latin typeface="Calibri"/>
                <a:cs typeface="Calibri"/>
              </a:rPr>
              <a:t>e</a:t>
            </a:r>
            <a:r>
              <a:rPr sz="3150" spc="19" baseline="-2600" dirty="0" smtClean="0">
                <a:latin typeface="Calibri"/>
                <a:cs typeface="Calibri"/>
              </a:rPr>
              <a:t> </a:t>
            </a:r>
            <a:r>
              <a:rPr sz="3150" spc="-4" baseline="-2600" dirty="0" smtClean="0">
                <a:latin typeface="Calibri"/>
                <a:cs typeface="Calibri"/>
              </a:rPr>
              <a:t>Ge</a:t>
            </a:r>
            <a:r>
              <a:rPr sz="3150" spc="-25" baseline="-2600" dirty="0" smtClean="0">
                <a:latin typeface="Calibri"/>
                <a:cs typeface="Calibri"/>
              </a:rPr>
              <a:t>st</a:t>
            </a:r>
            <a:r>
              <a:rPr sz="3150" spc="-4" baseline="-2600" dirty="0" smtClean="0">
                <a:latin typeface="Calibri"/>
                <a:cs typeface="Calibri"/>
              </a:rPr>
              <a:t>ã</a:t>
            </a:r>
            <a:r>
              <a:rPr sz="3150" spc="0" baseline="-2600" dirty="0" smtClean="0">
                <a:latin typeface="Calibri"/>
                <a:cs typeface="Calibri"/>
              </a:rPr>
              <a:t>o</a:t>
            </a:r>
            <a:r>
              <a:rPr sz="3150" spc="14" baseline="-2600" dirty="0" smtClean="0">
                <a:latin typeface="Calibri"/>
                <a:cs typeface="Calibri"/>
              </a:rPr>
              <a:t> </a:t>
            </a:r>
            <a:r>
              <a:rPr sz="3150" spc="0" baseline="-2600" dirty="0" smtClean="0">
                <a:latin typeface="Calibri"/>
                <a:cs typeface="Calibri"/>
              </a:rPr>
              <a:t>de</a:t>
            </a:r>
            <a:endParaRPr sz="2100">
              <a:latin typeface="Calibri"/>
              <a:cs typeface="Calibri"/>
            </a:endParaRPr>
          </a:p>
          <a:p>
            <a:pPr marL="12700" marR="48834">
              <a:lnSpc>
                <a:spcPts val="1960"/>
              </a:lnSpc>
            </a:pPr>
            <a:r>
              <a:rPr sz="3150" spc="0" baseline="3900" dirty="0" smtClean="0">
                <a:latin typeface="Calibri"/>
                <a:cs typeface="Calibri"/>
              </a:rPr>
              <a:t>pl</a:t>
            </a:r>
            <a:r>
              <a:rPr sz="3150" spc="-29" baseline="3900" dirty="0" smtClean="0">
                <a:latin typeface="Calibri"/>
                <a:cs typeface="Calibri"/>
              </a:rPr>
              <a:t>a</a:t>
            </a:r>
            <a:r>
              <a:rPr sz="3150" spc="-25" baseline="3900" dirty="0" smtClean="0">
                <a:latin typeface="Calibri"/>
                <a:cs typeface="Calibri"/>
              </a:rPr>
              <a:t>ta</a:t>
            </a:r>
            <a:r>
              <a:rPr sz="3150" spc="-39" baseline="3900" dirty="0" smtClean="0">
                <a:latin typeface="Calibri"/>
                <a:cs typeface="Calibri"/>
              </a:rPr>
              <a:t>f</a:t>
            </a:r>
            <a:r>
              <a:rPr sz="3150" spc="-4" baseline="3900" dirty="0" smtClean="0">
                <a:latin typeface="Calibri"/>
                <a:cs typeface="Calibri"/>
              </a:rPr>
              <a:t>o</a:t>
            </a:r>
            <a:r>
              <a:rPr sz="3150" spc="4" baseline="3900" dirty="0" smtClean="0">
                <a:latin typeface="Calibri"/>
                <a:cs typeface="Calibri"/>
              </a:rPr>
              <a:t>r</a:t>
            </a:r>
            <a:r>
              <a:rPr sz="3150" spc="0" baseline="3900" dirty="0" smtClean="0">
                <a:latin typeface="Calibri"/>
                <a:cs typeface="Calibri"/>
              </a:rPr>
              <a:t>mas Nu</a:t>
            </a:r>
            <a:r>
              <a:rPr sz="3150" spc="-25" baseline="3900" dirty="0" smtClean="0">
                <a:latin typeface="Calibri"/>
                <a:cs typeface="Calibri"/>
              </a:rPr>
              <a:t>v</a:t>
            </a:r>
            <a:r>
              <a:rPr sz="3150" spc="0" baseline="3900" dirty="0" smtClean="0">
                <a:latin typeface="Calibri"/>
                <a:cs typeface="Calibri"/>
              </a:rPr>
              <a:t>em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897" y="3252470"/>
            <a:ext cx="4433561" cy="9170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8834">
              <a:lnSpc>
                <a:spcPts val="2240"/>
              </a:lnSpc>
              <a:spcBef>
                <a:spcPts val="111"/>
              </a:spcBef>
            </a:pPr>
            <a:r>
              <a:rPr sz="3150" spc="0" baseline="2600" dirty="0" smtClean="0">
                <a:latin typeface="Calibri"/>
                <a:cs typeface="Calibri"/>
              </a:rPr>
              <a:t>Certif</a:t>
            </a:r>
            <a:r>
              <a:rPr sz="3150" spc="-4" baseline="2600" dirty="0" smtClean="0">
                <a:latin typeface="Calibri"/>
                <a:cs typeface="Calibri"/>
              </a:rPr>
              <a:t>i</a:t>
            </a:r>
            <a:r>
              <a:rPr sz="3150" spc="0" baseline="2600" dirty="0" smtClean="0">
                <a:latin typeface="Calibri"/>
                <a:cs typeface="Calibri"/>
              </a:rPr>
              <a:t>ed</a:t>
            </a:r>
            <a:r>
              <a:rPr sz="3150" spc="3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Cl</a:t>
            </a:r>
            <a:r>
              <a:rPr sz="3150" spc="-9" baseline="2600" dirty="0" smtClean="0">
                <a:latin typeface="Calibri"/>
                <a:cs typeface="Calibri"/>
              </a:rPr>
              <a:t>o</a:t>
            </a:r>
            <a:r>
              <a:rPr sz="3150" spc="0" baseline="2600" dirty="0" smtClean="0">
                <a:latin typeface="Calibri"/>
                <a:cs typeface="Calibri"/>
              </a:rPr>
              <a:t>ud </a:t>
            </a:r>
            <a:r>
              <a:rPr sz="3150" spc="9" baseline="2600" dirty="0" smtClean="0">
                <a:latin typeface="Calibri"/>
                <a:cs typeface="Calibri"/>
              </a:rPr>
              <a:t> </a:t>
            </a:r>
            <a:r>
              <a:rPr sz="3150" spc="4" baseline="2600" dirty="0" smtClean="0">
                <a:latin typeface="Calibri"/>
                <a:cs typeface="Calibri"/>
              </a:rPr>
              <a:t>V</a:t>
            </a:r>
            <a:r>
              <a:rPr sz="3150" spc="0" baseline="2600" dirty="0" smtClean="0">
                <a:latin typeface="Calibri"/>
                <a:cs typeface="Calibri"/>
              </a:rPr>
              <a:t>irtu</a:t>
            </a:r>
            <a:r>
              <a:rPr sz="3150" spc="-4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li</a:t>
            </a:r>
            <a:r>
              <a:rPr sz="3150" spc="-54" baseline="2600" dirty="0" smtClean="0">
                <a:latin typeface="Calibri"/>
                <a:cs typeface="Calibri"/>
              </a:rPr>
              <a:t>z</a:t>
            </a:r>
            <a:r>
              <a:rPr sz="3150" spc="-25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t</a:t>
            </a:r>
            <a:r>
              <a:rPr sz="3150" spc="-4" baseline="2600" dirty="0" smtClean="0">
                <a:latin typeface="Calibri"/>
                <a:cs typeface="Calibri"/>
              </a:rPr>
              <a:t>io</a:t>
            </a:r>
            <a:r>
              <a:rPr sz="3150" spc="0" baseline="2600" dirty="0" smtClean="0">
                <a:latin typeface="Calibri"/>
                <a:cs typeface="Calibri"/>
              </a:rPr>
              <a:t>n</a:t>
            </a:r>
            <a:r>
              <a:rPr sz="3150" spc="3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S</a:t>
            </a:r>
            <a:r>
              <a:rPr sz="3150" spc="-9" baseline="2600" dirty="0" smtClean="0">
                <a:latin typeface="Calibri"/>
                <a:cs typeface="Calibri"/>
              </a:rPr>
              <a:t>p</a:t>
            </a:r>
            <a:r>
              <a:rPr sz="3150" spc="0" baseline="2600" dirty="0" smtClean="0">
                <a:latin typeface="Calibri"/>
                <a:cs typeface="Calibri"/>
              </a:rPr>
              <a:t>e</a:t>
            </a:r>
            <a:r>
              <a:rPr sz="3150" spc="-14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i</a:t>
            </a:r>
            <a:r>
              <a:rPr sz="3150" spc="-4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li</a:t>
            </a:r>
            <a:r>
              <a:rPr sz="3150" spc="-25" baseline="2600" dirty="0" smtClean="0">
                <a:latin typeface="Calibri"/>
                <a:cs typeface="Calibri"/>
              </a:rPr>
              <a:t>s</a:t>
            </a:r>
            <a:r>
              <a:rPr sz="3150" spc="0" baseline="2600" dirty="0" smtClean="0">
                <a:latin typeface="Calibri"/>
                <a:cs typeface="Calibri"/>
              </a:rPr>
              <a:t>t</a:t>
            </a:r>
            <a:endParaRPr sz="2100">
              <a:latin typeface="Calibri"/>
              <a:cs typeface="Calibri"/>
            </a:endParaRPr>
          </a:p>
          <a:p>
            <a:pPr marL="927163">
              <a:lnSpc>
                <a:spcPts val="2375"/>
              </a:lnSpc>
              <a:spcBef>
                <a:spcPts val="603"/>
              </a:spcBef>
            </a:pPr>
            <a:r>
              <a:rPr sz="3150" spc="0" baseline="-2600" dirty="0" smtClean="0">
                <a:latin typeface="Calibri"/>
                <a:cs typeface="Calibri"/>
              </a:rPr>
              <a:t>Co</a:t>
            </a:r>
            <a:r>
              <a:rPr sz="3150" spc="-9" baseline="-2600" dirty="0" smtClean="0">
                <a:latin typeface="Calibri"/>
                <a:cs typeface="Calibri"/>
              </a:rPr>
              <a:t>n</a:t>
            </a:r>
            <a:r>
              <a:rPr sz="3150" spc="0" baseline="-2600" dirty="0" smtClean="0">
                <a:latin typeface="Calibri"/>
                <a:cs typeface="Calibri"/>
              </a:rPr>
              <a:t>h</a:t>
            </a:r>
            <a:r>
              <a:rPr sz="3150" spc="-9" baseline="-2600" dirty="0" smtClean="0">
                <a:latin typeface="Calibri"/>
                <a:cs typeface="Calibri"/>
              </a:rPr>
              <a:t>ec</a:t>
            </a:r>
            <a:r>
              <a:rPr sz="3150" spc="0" baseline="-2600" dirty="0" smtClean="0">
                <a:latin typeface="Calibri"/>
                <a:cs typeface="Calibri"/>
              </a:rPr>
              <a:t>im</a:t>
            </a:r>
            <a:r>
              <a:rPr sz="3150" spc="-4" baseline="-2600" dirty="0" smtClean="0">
                <a:latin typeface="Calibri"/>
                <a:cs typeface="Calibri"/>
              </a:rPr>
              <a:t>e</a:t>
            </a:r>
            <a:r>
              <a:rPr sz="3150" spc="-25" baseline="-2600" dirty="0" smtClean="0">
                <a:latin typeface="Calibri"/>
                <a:cs typeface="Calibri"/>
              </a:rPr>
              <a:t>nt</a:t>
            </a:r>
            <a:r>
              <a:rPr sz="3150" spc="0" baseline="-2600" dirty="0" smtClean="0">
                <a:latin typeface="Calibri"/>
                <a:cs typeface="Calibri"/>
              </a:rPr>
              <a:t>o</a:t>
            </a:r>
            <a:r>
              <a:rPr sz="3150" spc="54" baseline="-2600" dirty="0" smtClean="0">
                <a:latin typeface="Calibri"/>
                <a:cs typeface="Calibri"/>
              </a:rPr>
              <a:t> </a:t>
            </a:r>
            <a:r>
              <a:rPr sz="3150" spc="0" baseline="-2600" dirty="0" smtClean="0">
                <a:latin typeface="Calibri"/>
                <a:cs typeface="Calibri"/>
              </a:rPr>
              <a:t>em (</a:t>
            </a:r>
            <a:r>
              <a:rPr sz="3150" spc="-175" baseline="-2600" dirty="0" smtClean="0">
                <a:latin typeface="Calibri"/>
                <a:cs typeface="Calibri"/>
              </a:rPr>
              <a:t>T</a:t>
            </a:r>
            <a:r>
              <a:rPr sz="3150" spc="0" baseline="-2600" dirty="0" smtClean="0">
                <a:latin typeface="Calibri"/>
                <a:cs typeface="Calibri"/>
              </a:rPr>
              <a:t>e</a:t>
            </a:r>
            <a:r>
              <a:rPr sz="3150" spc="-14" baseline="-2600" dirty="0" smtClean="0">
                <a:latin typeface="Calibri"/>
                <a:cs typeface="Calibri"/>
              </a:rPr>
              <a:t>c</a:t>
            </a:r>
            <a:r>
              <a:rPr sz="3150" spc="0" baseline="-2600" dirty="0" smtClean="0">
                <a:latin typeface="Calibri"/>
                <a:cs typeface="Calibri"/>
              </a:rPr>
              <a:t>n</a:t>
            </a:r>
            <a:r>
              <a:rPr sz="3150" spc="-9" baseline="-2600" dirty="0" smtClean="0">
                <a:latin typeface="Calibri"/>
                <a:cs typeface="Calibri"/>
              </a:rPr>
              <a:t>o</a:t>
            </a:r>
            <a:r>
              <a:rPr sz="3150" spc="0" baseline="-2600" dirty="0" smtClean="0">
                <a:latin typeface="Calibri"/>
                <a:cs typeface="Calibri"/>
              </a:rPr>
              <a:t>l</a:t>
            </a:r>
            <a:r>
              <a:rPr sz="3150" spc="-9" baseline="-2600" dirty="0" smtClean="0">
                <a:latin typeface="Calibri"/>
                <a:cs typeface="Calibri"/>
              </a:rPr>
              <a:t>og</a:t>
            </a:r>
            <a:r>
              <a:rPr sz="3150" spc="0" baseline="-2600" dirty="0" smtClean="0">
                <a:latin typeface="Calibri"/>
                <a:cs typeface="Calibri"/>
              </a:rPr>
              <a:t>i</a:t>
            </a:r>
            <a:r>
              <a:rPr sz="3150" spc="-4" baseline="-2600" dirty="0" smtClean="0">
                <a:latin typeface="Calibri"/>
                <a:cs typeface="Calibri"/>
              </a:rPr>
              <a:t>a</a:t>
            </a:r>
            <a:r>
              <a:rPr sz="3150" spc="0" baseline="-2600" dirty="0" smtClean="0">
                <a:latin typeface="Calibri"/>
                <a:cs typeface="Calibri"/>
              </a:rPr>
              <a:t>s,</a:t>
            </a:r>
            <a:endParaRPr sz="2100">
              <a:latin typeface="Calibri"/>
              <a:cs typeface="Calibri"/>
            </a:endParaRPr>
          </a:p>
          <a:p>
            <a:pPr marL="12700" marR="48834">
              <a:lnSpc>
                <a:spcPts val="1950"/>
              </a:lnSpc>
            </a:pPr>
            <a:r>
              <a:rPr sz="3150" spc="-4" baseline="3900" dirty="0" smtClean="0">
                <a:latin typeface="Calibri"/>
                <a:cs typeface="Calibri"/>
              </a:rPr>
              <a:t>a</a:t>
            </a:r>
            <a:r>
              <a:rPr sz="3150" spc="0" baseline="3900" dirty="0" smtClean="0">
                <a:latin typeface="Calibri"/>
                <a:cs typeface="Calibri"/>
              </a:rPr>
              <a:t>mb</a:t>
            </a:r>
            <a:r>
              <a:rPr sz="3150" spc="-4" baseline="3900" dirty="0" smtClean="0">
                <a:latin typeface="Calibri"/>
                <a:cs typeface="Calibri"/>
              </a:rPr>
              <a:t>ie</a:t>
            </a:r>
            <a:r>
              <a:rPr sz="3150" spc="-25" baseline="3900" dirty="0" smtClean="0">
                <a:latin typeface="Calibri"/>
                <a:cs typeface="Calibri"/>
              </a:rPr>
              <a:t>nt</a:t>
            </a:r>
            <a:r>
              <a:rPr sz="3150" spc="-4" baseline="3900" dirty="0" smtClean="0">
                <a:latin typeface="Calibri"/>
                <a:cs typeface="Calibri"/>
              </a:rPr>
              <a:t>e</a:t>
            </a:r>
            <a:r>
              <a:rPr sz="3150" spc="0" baseline="3900" dirty="0" smtClean="0">
                <a:latin typeface="Calibri"/>
                <a:cs typeface="Calibri"/>
              </a:rPr>
              <a:t>s</a:t>
            </a:r>
            <a:r>
              <a:rPr sz="3150" spc="19" baseline="3900" dirty="0" smtClean="0">
                <a:latin typeface="Calibri"/>
                <a:cs typeface="Calibri"/>
              </a:rPr>
              <a:t> </a:t>
            </a:r>
            <a:r>
              <a:rPr sz="3150" spc="0" baseline="3900" dirty="0" smtClean="0">
                <a:latin typeface="Calibri"/>
                <a:cs typeface="Calibri"/>
              </a:rPr>
              <a:t>de</a:t>
            </a:r>
            <a:r>
              <a:rPr sz="3150" spc="-9" baseline="3900" dirty="0" smtClean="0">
                <a:latin typeface="Calibri"/>
                <a:cs typeface="Calibri"/>
              </a:rPr>
              <a:t> </a:t>
            </a:r>
            <a:r>
              <a:rPr sz="3150" spc="0" baseline="3900" dirty="0" smtClean="0">
                <a:latin typeface="Calibri"/>
                <a:cs typeface="Calibri"/>
              </a:rPr>
              <a:t>v</a:t>
            </a:r>
            <a:r>
              <a:rPr sz="3150" spc="-4" baseline="3900" dirty="0" smtClean="0">
                <a:latin typeface="Calibri"/>
                <a:cs typeface="Calibri"/>
              </a:rPr>
              <a:t>i</a:t>
            </a:r>
            <a:r>
              <a:rPr sz="3150" spc="0" baseline="3900" dirty="0" smtClean="0">
                <a:latin typeface="Calibri"/>
                <a:cs typeface="Calibri"/>
              </a:rPr>
              <a:t>rtu</a:t>
            </a:r>
            <a:r>
              <a:rPr sz="3150" spc="-9" baseline="3900" dirty="0" smtClean="0">
                <a:latin typeface="Calibri"/>
                <a:cs typeface="Calibri"/>
              </a:rPr>
              <a:t>a</a:t>
            </a:r>
            <a:r>
              <a:rPr sz="3150" spc="0" baseline="3900" dirty="0" smtClean="0">
                <a:latin typeface="Calibri"/>
                <a:cs typeface="Calibri"/>
              </a:rPr>
              <a:t>l</a:t>
            </a:r>
            <a:r>
              <a:rPr sz="3150" spc="-4" baseline="3900" dirty="0" smtClean="0">
                <a:latin typeface="Calibri"/>
                <a:cs typeface="Calibri"/>
              </a:rPr>
              <a:t>i</a:t>
            </a:r>
            <a:r>
              <a:rPr sz="3150" spc="-50" baseline="3900" dirty="0" smtClean="0">
                <a:latin typeface="Calibri"/>
                <a:cs typeface="Calibri"/>
              </a:rPr>
              <a:t>z</a:t>
            </a:r>
            <a:r>
              <a:rPr sz="3150" spc="-4" baseline="3900" dirty="0" smtClean="0">
                <a:latin typeface="Calibri"/>
                <a:cs typeface="Calibri"/>
              </a:rPr>
              <a:t>a</a:t>
            </a:r>
            <a:r>
              <a:rPr sz="3150" spc="-29" baseline="3900" dirty="0" smtClean="0">
                <a:latin typeface="Calibri"/>
                <a:cs typeface="Calibri"/>
              </a:rPr>
              <a:t>ç</a:t>
            </a:r>
            <a:r>
              <a:rPr sz="3150" spc="-4" baseline="3900" dirty="0" smtClean="0">
                <a:latin typeface="Calibri"/>
                <a:cs typeface="Calibri"/>
              </a:rPr>
              <a:t>ã</a:t>
            </a:r>
            <a:r>
              <a:rPr sz="3150" spc="0" baseline="3900" dirty="0" smtClean="0">
                <a:latin typeface="Calibri"/>
                <a:cs typeface="Calibri"/>
              </a:rPr>
              <a:t>o</a:t>
            </a:r>
            <a:r>
              <a:rPr sz="3150" spc="54" baseline="3900" dirty="0" smtClean="0">
                <a:latin typeface="Calibri"/>
                <a:cs typeface="Calibri"/>
              </a:rPr>
              <a:t> </a:t>
            </a:r>
            <a:r>
              <a:rPr sz="3150" spc="-4" baseline="3900" dirty="0" smtClean="0">
                <a:latin typeface="Calibri"/>
                <a:cs typeface="Calibri"/>
              </a:rPr>
              <a:t>e</a:t>
            </a:r>
            <a:r>
              <a:rPr sz="3150" spc="0" baseline="3900" dirty="0" smtClean="0">
                <a:latin typeface="Calibri"/>
                <a:cs typeface="Calibri"/>
              </a:rPr>
              <a:t>m </a:t>
            </a:r>
            <a:r>
              <a:rPr sz="3150" spc="4" baseline="3900" dirty="0" smtClean="0">
                <a:latin typeface="Calibri"/>
                <a:cs typeface="Calibri"/>
              </a:rPr>
              <a:t>N</a:t>
            </a:r>
            <a:r>
              <a:rPr sz="3150" spc="0" baseline="3900" dirty="0" smtClean="0">
                <a:latin typeface="Calibri"/>
                <a:cs typeface="Calibri"/>
              </a:rPr>
              <a:t>u</a:t>
            </a:r>
            <a:r>
              <a:rPr sz="3150" spc="-34" baseline="3900" dirty="0" smtClean="0">
                <a:latin typeface="Calibri"/>
                <a:cs typeface="Calibri"/>
              </a:rPr>
              <a:t>v</a:t>
            </a:r>
            <a:r>
              <a:rPr sz="3150" spc="-4" baseline="3900" dirty="0" smtClean="0">
                <a:latin typeface="Calibri"/>
                <a:cs typeface="Calibri"/>
              </a:rPr>
              <a:t>e</a:t>
            </a:r>
            <a:r>
              <a:rPr sz="3150" spc="4" baseline="3900" dirty="0" smtClean="0">
                <a:latin typeface="Calibri"/>
                <a:cs typeface="Calibri"/>
              </a:rPr>
              <a:t>m</a:t>
            </a:r>
            <a:r>
              <a:rPr sz="3150" spc="0" baseline="3900" dirty="0" smtClean="0">
                <a:latin typeface="Calibri"/>
                <a:cs typeface="Calibri"/>
              </a:rPr>
              <a:t>)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11800" y="3653790"/>
            <a:ext cx="5414443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0"/>
              </a:lnSpc>
              <a:spcBef>
                <a:spcPts val="111"/>
              </a:spcBef>
            </a:pPr>
            <a:r>
              <a:rPr sz="3150" spc="0" baseline="2600" dirty="0" smtClean="0">
                <a:latin typeface="Calibri"/>
                <a:cs typeface="Calibri"/>
              </a:rPr>
              <a:t>Me</a:t>
            </a:r>
            <a:r>
              <a:rPr sz="3150" spc="-29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a</a:t>
            </a:r>
            <a:r>
              <a:rPr sz="3150" spc="-9" baseline="2600" dirty="0" smtClean="0">
                <a:latin typeface="Calibri"/>
                <a:cs typeface="Calibri"/>
              </a:rPr>
              <a:t>n</a:t>
            </a:r>
            <a:r>
              <a:rPr sz="3150" spc="0" baseline="2600" dirty="0" smtClean="0">
                <a:latin typeface="Calibri"/>
                <a:cs typeface="Calibri"/>
              </a:rPr>
              <a:t>ism</a:t>
            </a:r>
            <a:r>
              <a:rPr sz="3150" spc="-9" baseline="2600" dirty="0" smtClean="0">
                <a:latin typeface="Calibri"/>
                <a:cs typeface="Calibri"/>
              </a:rPr>
              <a:t>o</a:t>
            </a:r>
            <a:r>
              <a:rPr sz="3150" spc="0" baseline="2600" dirty="0" smtClean="0">
                <a:latin typeface="Calibri"/>
                <a:cs typeface="Calibri"/>
              </a:rPr>
              <a:t>s,</a:t>
            </a:r>
            <a:r>
              <a:rPr sz="3150" spc="3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P</a:t>
            </a:r>
            <a:r>
              <a:rPr sz="3150" spc="-4" baseline="2600" dirty="0" smtClean="0">
                <a:latin typeface="Calibri"/>
                <a:cs typeface="Calibri"/>
              </a:rPr>
              <a:t>l</a:t>
            </a:r>
            <a:r>
              <a:rPr sz="3150" spc="-25" baseline="2600" dirty="0" smtClean="0">
                <a:latin typeface="Calibri"/>
                <a:cs typeface="Calibri"/>
              </a:rPr>
              <a:t>ata</a:t>
            </a:r>
            <a:r>
              <a:rPr sz="3150" spc="-39" baseline="2600" dirty="0" smtClean="0">
                <a:latin typeface="Calibri"/>
                <a:cs typeface="Calibri"/>
              </a:rPr>
              <a:t>f</a:t>
            </a:r>
            <a:r>
              <a:rPr sz="3150" spc="-4" baseline="2600" dirty="0" smtClean="0">
                <a:latin typeface="Calibri"/>
                <a:cs typeface="Calibri"/>
              </a:rPr>
              <a:t>o</a:t>
            </a:r>
            <a:r>
              <a:rPr sz="3150" spc="4" baseline="2600" dirty="0" smtClean="0">
                <a:latin typeface="Calibri"/>
                <a:cs typeface="Calibri"/>
              </a:rPr>
              <a:t>r</a:t>
            </a:r>
            <a:r>
              <a:rPr sz="3150" spc="0" baseline="2600" dirty="0" smtClean="0">
                <a:latin typeface="Calibri"/>
                <a:cs typeface="Calibri"/>
              </a:rPr>
              <a:t>mas</a:t>
            </a:r>
            <a:r>
              <a:rPr sz="3150" spc="1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e P</a:t>
            </a:r>
            <a:r>
              <a:rPr sz="3150" spc="-39" baseline="2600" dirty="0" smtClean="0">
                <a:latin typeface="Calibri"/>
                <a:cs typeface="Calibri"/>
              </a:rPr>
              <a:t>r</a:t>
            </a:r>
            <a:r>
              <a:rPr sz="3150" spc="-25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t</a:t>
            </a:r>
            <a:r>
              <a:rPr sz="3150" spc="-4" baseline="2600" dirty="0" smtClean="0">
                <a:latin typeface="Calibri"/>
                <a:cs typeface="Calibri"/>
              </a:rPr>
              <a:t>i</a:t>
            </a:r>
            <a:r>
              <a:rPr sz="3150" spc="-25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as</a:t>
            </a:r>
            <a:r>
              <a:rPr sz="3150" spc="1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b</a:t>
            </a:r>
            <a:r>
              <a:rPr sz="3150" spc="-9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s</a:t>
            </a:r>
            <a:r>
              <a:rPr sz="3150" spc="-4" baseline="2600" dirty="0" smtClean="0">
                <a:latin typeface="Calibri"/>
                <a:cs typeface="Calibri"/>
              </a:rPr>
              <a:t>e</a:t>
            </a:r>
            <a:r>
              <a:rPr sz="3150" spc="0" baseline="2600" dirty="0" smtClean="0">
                <a:latin typeface="Calibri"/>
                <a:cs typeface="Calibri"/>
              </a:rPr>
              <a:t>a</a:t>
            </a:r>
            <a:r>
              <a:rPr sz="3150" spc="-9" baseline="2600" dirty="0" smtClean="0">
                <a:latin typeface="Calibri"/>
                <a:cs typeface="Calibri"/>
              </a:rPr>
              <a:t>d</a:t>
            </a:r>
            <a:r>
              <a:rPr sz="3150" spc="0" baseline="2600" dirty="0" smtClean="0">
                <a:latin typeface="Calibri"/>
                <a:cs typeface="Calibri"/>
              </a:rPr>
              <a:t>as</a:t>
            </a:r>
            <a:r>
              <a:rPr sz="3150" spc="1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em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4897" y="4682632"/>
            <a:ext cx="4421708" cy="91743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6134">
              <a:lnSpc>
                <a:spcPts val="2240"/>
              </a:lnSpc>
              <a:spcBef>
                <a:spcPts val="111"/>
              </a:spcBef>
            </a:pPr>
            <a:r>
              <a:rPr sz="3150" spc="0" baseline="2600" dirty="0" smtClean="0">
                <a:latin typeface="Calibri"/>
                <a:cs typeface="Calibri"/>
              </a:rPr>
              <a:t>C</a:t>
            </a:r>
            <a:r>
              <a:rPr sz="3150" spc="-9" baseline="2600" dirty="0" smtClean="0">
                <a:latin typeface="Calibri"/>
                <a:cs typeface="Calibri"/>
              </a:rPr>
              <a:t>e</a:t>
            </a:r>
            <a:r>
              <a:rPr sz="3150" spc="0" baseline="2600" dirty="0" smtClean="0">
                <a:latin typeface="Calibri"/>
                <a:cs typeface="Calibri"/>
              </a:rPr>
              <a:t>rtif</a:t>
            </a:r>
            <a:r>
              <a:rPr sz="3150" spc="-4" baseline="2600" dirty="0" smtClean="0">
                <a:latin typeface="Calibri"/>
                <a:cs typeface="Calibri"/>
              </a:rPr>
              <a:t>ie</a:t>
            </a:r>
            <a:r>
              <a:rPr sz="3150" spc="0" baseline="2600" dirty="0" smtClean="0">
                <a:latin typeface="Calibri"/>
                <a:cs typeface="Calibri"/>
              </a:rPr>
              <a:t>d</a:t>
            </a:r>
            <a:r>
              <a:rPr sz="3150" spc="3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Cl</a:t>
            </a:r>
            <a:r>
              <a:rPr sz="3150" spc="-14" baseline="2600" dirty="0" smtClean="0">
                <a:latin typeface="Calibri"/>
                <a:cs typeface="Calibri"/>
              </a:rPr>
              <a:t>o</a:t>
            </a:r>
            <a:r>
              <a:rPr sz="3150" spc="0" baseline="2600" dirty="0" smtClean="0">
                <a:latin typeface="Calibri"/>
                <a:cs typeface="Calibri"/>
              </a:rPr>
              <a:t>ud </a:t>
            </a:r>
            <a:r>
              <a:rPr sz="3150" spc="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S</a:t>
            </a:r>
            <a:r>
              <a:rPr sz="3150" spc="-29" baseline="2600" dirty="0" smtClean="0">
                <a:latin typeface="Calibri"/>
                <a:cs typeface="Calibri"/>
              </a:rPr>
              <a:t>t</a:t>
            </a:r>
            <a:r>
              <a:rPr sz="3150" spc="-9" baseline="2600" dirty="0" smtClean="0">
                <a:latin typeface="Calibri"/>
                <a:cs typeface="Calibri"/>
              </a:rPr>
              <a:t>o</a:t>
            </a:r>
            <a:r>
              <a:rPr sz="3150" spc="-34" baseline="2600" dirty="0" smtClean="0">
                <a:latin typeface="Calibri"/>
                <a:cs typeface="Calibri"/>
              </a:rPr>
              <a:t>r</a:t>
            </a:r>
            <a:r>
              <a:rPr sz="3150" spc="-4" baseline="2600" dirty="0" smtClean="0">
                <a:latin typeface="Calibri"/>
                <a:cs typeface="Calibri"/>
              </a:rPr>
              <a:t>a</a:t>
            </a:r>
            <a:r>
              <a:rPr sz="3150" spc="-29" baseline="2600" dirty="0" smtClean="0">
                <a:latin typeface="Calibri"/>
                <a:cs typeface="Calibri"/>
              </a:rPr>
              <a:t>g</a:t>
            </a:r>
            <a:r>
              <a:rPr sz="3150" spc="0" baseline="2600" dirty="0" smtClean="0">
                <a:latin typeface="Calibri"/>
                <a:cs typeface="Calibri"/>
              </a:rPr>
              <a:t>e</a:t>
            </a:r>
            <a:endParaRPr sz="2100">
              <a:latin typeface="Calibri"/>
              <a:cs typeface="Calibri"/>
            </a:endParaRPr>
          </a:p>
          <a:p>
            <a:pPr marL="12700" indent="914463">
              <a:lnSpc>
                <a:spcPts val="2563"/>
              </a:lnSpc>
              <a:spcBef>
                <a:spcPts val="1112"/>
              </a:spcBef>
            </a:pPr>
            <a:r>
              <a:rPr sz="2100" spc="0" dirty="0" smtClean="0">
                <a:latin typeface="Calibri"/>
                <a:cs typeface="Calibri"/>
              </a:rPr>
              <a:t>Co</a:t>
            </a:r>
            <a:r>
              <a:rPr sz="2100" spc="-9" dirty="0" smtClean="0">
                <a:latin typeface="Calibri"/>
                <a:cs typeface="Calibri"/>
              </a:rPr>
              <a:t>n</a:t>
            </a:r>
            <a:r>
              <a:rPr sz="2100" spc="0" dirty="0" smtClean="0">
                <a:latin typeface="Calibri"/>
                <a:cs typeface="Calibri"/>
              </a:rPr>
              <a:t>h</a:t>
            </a:r>
            <a:r>
              <a:rPr sz="2100" spc="-9" dirty="0" smtClean="0">
                <a:latin typeface="Calibri"/>
                <a:cs typeface="Calibri"/>
              </a:rPr>
              <a:t>ec</a:t>
            </a:r>
            <a:r>
              <a:rPr sz="2100" spc="0" dirty="0" smtClean="0">
                <a:latin typeface="Calibri"/>
                <a:cs typeface="Calibri"/>
              </a:rPr>
              <a:t>im</a:t>
            </a:r>
            <a:r>
              <a:rPr sz="2100" spc="-4" dirty="0" smtClean="0">
                <a:latin typeface="Calibri"/>
                <a:cs typeface="Calibri"/>
              </a:rPr>
              <a:t>e</a:t>
            </a:r>
            <a:r>
              <a:rPr sz="2100" spc="-25" dirty="0" smtClean="0">
                <a:latin typeface="Calibri"/>
                <a:cs typeface="Calibri"/>
              </a:rPr>
              <a:t>nt</a:t>
            </a:r>
            <a:r>
              <a:rPr sz="2100" spc="0" dirty="0" smtClean="0">
                <a:latin typeface="Calibri"/>
                <a:cs typeface="Calibri"/>
              </a:rPr>
              <a:t>o</a:t>
            </a:r>
            <a:r>
              <a:rPr sz="2100" spc="54" dirty="0" smtClean="0">
                <a:latin typeface="Calibri"/>
                <a:cs typeface="Calibri"/>
              </a:rPr>
              <a:t> </a:t>
            </a:r>
            <a:r>
              <a:rPr sz="2100" spc="0" dirty="0" smtClean="0">
                <a:latin typeface="Calibri"/>
                <a:cs typeface="Calibri"/>
              </a:rPr>
              <a:t>em (</a:t>
            </a:r>
            <a:r>
              <a:rPr sz="2100" spc="-175" dirty="0" smtClean="0">
                <a:latin typeface="Calibri"/>
                <a:cs typeface="Calibri"/>
              </a:rPr>
              <a:t>T</a:t>
            </a:r>
            <a:r>
              <a:rPr sz="2100" spc="0" dirty="0" smtClean="0">
                <a:latin typeface="Calibri"/>
                <a:cs typeface="Calibri"/>
              </a:rPr>
              <a:t>e</a:t>
            </a:r>
            <a:r>
              <a:rPr sz="2100" spc="-14" dirty="0" smtClean="0">
                <a:latin typeface="Calibri"/>
                <a:cs typeface="Calibri"/>
              </a:rPr>
              <a:t>c</a:t>
            </a:r>
            <a:r>
              <a:rPr sz="2100" spc="0" dirty="0" smtClean="0">
                <a:latin typeface="Calibri"/>
                <a:cs typeface="Calibri"/>
              </a:rPr>
              <a:t>n</a:t>
            </a:r>
            <a:r>
              <a:rPr sz="2100" spc="-9" dirty="0" smtClean="0">
                <a:latin typeface="Calibri"/>
                <a:cs typeface="Calibri"/>
              </a:rPr>
              <a:t>o</a:t>
            </a:r>
            <a:r>
              <a:rPr sz="2100" spc="0" dirty="0" smtClean="0">
                <a:latin typeface="Calibri"/>
                <a:cs typeface="Calibri"/>
              </a:rPr>
              <a:t>l</a:t>
            </a:r>
            <a:r>
              <a:rPr sz="2100" spc="-9" dirty="0" smtClean="0">
                <a:latin typeface="Calibri"/>
                <a:cs typeface="Calibri"/>
              </a:rPr>
              <a:t>og</a:t>
            </a:r>
            <a:r>
              <a:rPr sz="2100" spc="0" dirty="0" smtClean="0">
                <a:latin typeface="Calibri"/>
                <a:cs typeface="Calibri"/>
              </a:rPr>
              <a:t>i</a:t>
            </a:r>
            <a:r>
              <a:rPr sz="2100" spc="-4" dirty="0" smtClean="0">
                <a:latin typeface="Calibri"/>
                <a:cs typeface="Calibri"/>
              </a:rPr>
              <a:t>a</a:t>
            </a:r>
            <a:r>
              <a:rPr sz="2100" spc="0" dirty="0" smtClean="0">
                <a:latin typeface="Calibri"/>
                <a:cs typeface="Calibri"/>
              </a:rPr>
              <a:t>s, </a:t>
            </a:r>
            <a:endParaRPr sz="2100">
              <a:latin typeface="Calibri"/>
              <a:cs typeface="Calibri"/>
            </a:endParaRPr>
          </a:p>
          <a:p>
            <a:pPr marL="12700">
              <a:lnSpc>
                <a:spcPts val="2563"/>
              </a:lnSpc>
            </a:pPr>
            <a:r>
              <a:rPr sz="2100" spc="0" dirty="0" smtClean="0">
                <a:latin typeface="Calibri"/>
                <a:cs typeface="Calibri"/>
              </a:rPr>
              <a:t>s</a:t>
            </a:r>
            <a:r>
              <a:rPr sz="2100" spc="-4" dirty="0" smtClean="0">
                <a:latin typeface="Calibri"/>
                <a:cs typeface="Calibri"/>
              </a:rPr>
              <a:t>e</a:t>
            </a:r>
            <a:r>
              <a:rPr sz="2100" spc="25" dirty="0" smtClean="0">
                <a:latin typeface="Calibri"/>
                <a:cs typeface="Calibri"/>
              </a:rPr>
              <a:t>r</a:t>
            </a:r>
            <a:r>
              <a:rPr sz="2100" spc="-9" dirty="0" smtClean="0">
                <a:latin typeface="Calibri"/>
                <a:cs typeface="Calibri"/>
              </a:rPr>
              <a:t>v</a:t>
            </a:r>
            <a:r>
              <a:rPr sz="2100" spc="0" dirty="0" smtClean="0">
                <a:latin typeface="Calibri"/>
                <a:cs typeface="Calibri"/>
              </a:rPr>
              <a:t>i</a:t>
            </a:r>
            <a:r>
              <a:rPr sz="2100" spc="-29" dirty="0" smtClean="0">
                <a:latin typeface="Calibri"/>
                <a:cs typeface="Calibri"/>
              </a:rPr>
              <a:t>ç</a:t>
            </a:r>
            <a:r>
              <a:rPr sz="2100" spc="-4" dirty="0" smtClean="0">
                <a:latin typeface="Calibri"/>
                <a:cs typeface="Calibri"/>
              </a:rPr>
              <a:t>o</a:t>
            </a:r>
            <a:r>
              <a:rPr sz="2100" spc="0" dirty="0" smtClean="0">
                <a:latin typeface="Calibri"/>
                <a:cs typeface="Calibri"/>
              </a:rPr>
              <a:t>s</a:t>
            </a:r>
            <a:r>
              <a:rPr sz="2100" spc="64" dirty="0" smtClean="0">
                <a:latin typeface="Calibri"/>
                <a:cs typeface="Calibri"/>
              </a:rPr>
              <a:t> </a:t>
            </a:r>
            <a:r>
              <a:rPr sz="2100" spc="0" dirty="0" smtClean="0">
                <a:latin typeface="Calibri"/>
                <a:cs typeface="Calibri"/>
              </a:rPr>
              <a:t>de</a:t>
            </a:r>
            <a:r>
              <a:rPr sz="2100" spc="-9" dirty="0" smtClean="0">
                <a:latin typeface="Calibri"/>
                <a:cs typeface="Calibri"/>
              </a:rPr>
              <a:t> </a:t>
            </a:r>
            <a:r>
              <a:rPr sz="2100" spc="0" dirty="0" smtClean="0">
                <a:latin typeface="Calibri"/>
                <a:cs typeface="Calibri"/>
              </a:rPr>
              <a:t>a</a:t>
            </a:r>
            <a:r>
              <a:rPr sz="2100" spc="4" dirty="0" smtClean="0">
                <a:latin typeface="Calibri"/>
                <a:cs typeface="Calibri"/>
              </a:rPr>
              <a:t>r</a:t>
            </a:r>
            <a:r>
              <a:rPr sz="2100" spc="0" dirty="0" smtClean="0">
                <a:latin typeface="Calibri"/>
                <a:cs typeface="Calibri"/>
              </a:rPr>
              <a:t>ma</a:t>
            </a:r>
            <a:r>
              <a:rPr sz="2100" spc="-50" dirty="0" smtClean="0">
                <a:latin typeface="Calibri"/>
                <a:cs typeface="Calibri"/>
              </a:rPr>
              <a:t>z</a:t>
            </a:r>
            <a:r>
              <a:rPr sz="2100" spc="0" dirty="0" smtClean="0">
                <a:latin typeface="Calibri"/>
                <a:cs typeface="Calibri"/>
              </a:rPr>
              <a:t>e</a:t>
            </a:r>
            <a:r>
              <a:rPr sz="2100" spc="-9" dirty="0" smtClean="0">
                <a:latin typeface="Calibri"/>
                <a:cs typeface="Calibri"/>
              </a:rPr>
              <a:t>n</a:t>
            </a:r>
            <a:r>
              <a:rPr sz="2100" spc="0" dirty="0" smtClean="0">
                <a:latin typeface="Calibri"/>
                <a:cs typeface="Calibri"/>
              </a:rPr>
              <a:t>am</a:t>
            </a:r>
            <a:r>
              <a:rPr sz="2100" spc="-9" dirty="0" smtClean="0">
                <a:latin typeface="Calibri"/>
                <a:cs typeface="Calibri"/>
              </a:rPr>
              <a:t>e</a:t>
            </a:r>
            <a:r>
              <a:rPr sz="2100" spc="-25" dirty="0" smtClean="0">
                <a:latin typeface="Calibri"/>
                <a:cs typeface="Calibri"/>
              </a:rPr>
              <a:t>nt</a:t>
            </a:r>
            <a:r>
              <a:rPr sz="2100" spc="0" dirty="0" smtClean="0">
                <a:latin typeface="Calibri"/>
                <a:cs typeface="Calibri"/>
              </a:rPr>
              <a:t>o</a:t>
            </a:r>
            <a:r>
              <a:rPr sz="2100" spc="14" dirty="0" smtClean="0">
                <a:latin typeface="Calibri"/>
                <a:cs typeface="Calibri"/>
              </a:rPr>
              <a:t> </a:t>
            </a:r>
            <a:r>
              <a:rPr sz="2100" spc="0" dirty="0" smtClean="0">
                <a:latin typeface="Calibri"/>
                <a:cs typeface="Calibri"/>
              </a:rPr>
              <a:t>em Nu</a:t>
            </a:r>
            <a:r>
              <a:rPr sz="2100" spc="-25" dirty="0" smtClean="0">
                <a:latin typeface="Calibri"/>
                <a:cs typeface="Calibri"/>
              </a:rPr>
              <a:t>v</a:t>
            </a:r>
            <a:r>
              <a:rPr sz="2100" spc="0" dirty="0" smtClean="0">
                <a:latin typeface="Calibri"/>
                <a:cs typeface="Calibri"/>
              </a:rPr>
              <a:t>em)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511800" y="5084445"/>
            <a:ext cx="5414443" cy="2921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240"/>
              </a:lnSpc>
              <a:spcBef>
                <a:spcPts val="111"/>
              </a:spcBef>
            </a:pPr>
            <a:r>
              <a:rPr sz="3150" spc="0" baseline="2600" dirty="0" smtClean="0">
                <a:latin typeface="Calibri"/>
                <a:cs typeface="Calibri"/>
              </a:rPr>
              <a:t>Me</a:t>
            </a:r>
            <a:r>
              <a:rPr sz="3150" spc="-29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a</a:t>
            </a:r>
            <a:r>
              <a:rPr sz="3150" spc="-9" baseline="2600" dirty="0" smtClean="0">
                <a:latin typeface="Calibri"/>
                <a:cs typeface="Calibri"/>
              </a:rPr>
              <a:t>n</a:t>
            </a:r>
            <a:r>
              <a:rPr sz="3150" spc="0" baseline="2600" dirty="0" smtClean="0">
                <a:latin typeface="Calibri"/>
                <a:cs typeface="Calibri"/>
              </a:rPr>
              <a:t>ism</a:t>
            </a:r>
            <a:r>
              <a:rPr sz="3150" spc="-9" baseline="2600" dirty="0" smtClean="0">
                <a:latin typeface="Calibri"/>
                <a:cs typeface="Calibri"/>
              </a:rPr>
              <a:t>o</a:t>
            </a:r>
            <a:r>
              <a:rPr sz="3150" spc="0" baseline="2600" dirty="0" smtClean="0">
                <a:latin typeface="Calibri"/>
                <a:cs typeface="Calibri"/>
              </a:rPr>
              <a:t>s,</a:t>
            </a:r>
            <a:r>
              <a:rPr sz="3150" spc="3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P</a:t>
            </a:r>
            <a:r>
              <a:rPr sz="3150" spc="-4" baseline="2600" dirty="0" smtClean="0">
                <a:latin typeface="Calibri"/>
                <a:cs typeface="Calibri"/>
              </a:rPr>
              <a:t>l</a:t>
            </a:r>
            <a:r>
              <a:rPr sz="3150" spc="-25" baseline="2600" dirty="0" smtClean="0">
                <a:latin typeface="Calibri"/>
                <a:cs typeface="Calibri"/>
              </a:rPr>
              <a:t>ata</a:t>
            </a:r>
            <a:r>
              <a:rPr sz="3150" spc="-39" baseline="2600" dirty="0" smtClean="0">
                <a:latin typeface="Calibri"/>
                <a:cs typeface="Calibri"/>
              </a:rPr>
              <a:t>f</a:t>
            </a:r>
            <a:r>
              <a:rPr sz="3150" spc="-4" baseline="2600" dirty="0" smtClean="0">
                <a:latin typeface="Calibri"/>
                <a:cs typeface="Calibri"/>
              </a:rPr>
              <a:t>o</a:t>
            </a:r>
            <a:r>
              <a:rPr sz="3150" spc="4" baseline="2600" dirty="0" smtClean="0">
                <a:latin typeface="Calibri"/>
                <a:cs typeface="Calibri"/>
              </a:rPr>
              <a:t>r</a:t>
            </a:r>
            <a:r>
              <a:rPr sz="3150" spc="0" baseline="2600" dirty="0" smtClean="0">
                <a:latin typeface="Calibri"/>
                <a:cs typeface="Calibri"/>
              </a:rPr>
              <a:t>mas</a:t>
            </a:r>
            <a:r>
              <a:rPr sz="3150" spc="19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e P</a:t>
            </a:r>
            <a:r>
              <a:rPr sz="3150" spc="-39" baseline="2600" dirty="0" smtClean="0">
                <a:latin typeface="Calibri"/>
                <a:cs typeface="Calibri"/>
              </a:rPr>
              <a:t>r</a:t>
            </a:r>
            <a:r>
              <a:rPr sz="3150" spc="-25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t</a:t>
            </a:r>
            <a:r>
              <a:rPr sz="3150" spc="-4" baseline="2600" dirty="0" smtClean="0">
                <a:latin typeface="Calibri"/>
                <a:cs typeface="Calibri"/>
              </a:rPr>
              <a:t>i</a:t>
            </a:r>
            <a:r>
              <a:rPr sz="3150" spc="-25" baseline="2600" dirty="0" smtClean="0">
                <a:latin typeface="Calibri"/>
                <a:cs typeface="Calibri"/>
              </a:rPr>
              <a:t>c</a:t>
            </a:r>
            <a:r>
              <a:rPr sz="3150" spc="0" baseline="2600" dirty="0" smtClean="0">
                <a:latin typeface="Calibri"/>
                <a:cs typeface="Calibri"/>
              </a:rPr>
              <a:t>as</a:t>
            </a:r>
            <a:r>
              <a:rPr sz="3150" spc="1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b</a:t>
            </a:r>
            <a:r>
              <a:rPr sz="3150" spc="-9" baseline="2600" dirty="0" smtClean="0">
                <a:latin typeface="Calibri"/>
                <a:cs typeface="Calibri"/>
              </a:rPr>
              <a:t>a</a:t>
            </a:r>
            <a:r>
              <a:rPr sz="3150" spc="0" baseline="2600" dirty="0" smtClean="0">
                <a:latin typeface="Calibri"/>
                <a:cs typeface="Calibri"/>
              </a:rPr>
              <a:t>s</a:t>
            </a:r>
            <a:r>
              <a:rPr sz="3150" spc="-4" baseline="2600" dirty="0" smtClean="0">
                <a:latin typeface="Calibri"/>
                <a:cs typeface="Calibri"/>
              </a:rPr>
              <a:t>e</a:t>
            </a:r>
            <a:r>
              <a:rPr sz="3150" spc="0" baseline="2600" dirty="0" smtClean="0">
                <a:latin typeface="Calibri"/>
                <a:cs typeface="Calibri"/>
              </a:rPr>
              <a:t>a</a:t>
            </a:r>
            <a:r>
              <a:rPr sz="3150" spc="-9" baseline="2600" dirty="0" smtClean="0">
                <a:latin typeface="Calibri"/>
                <a:cs typeface="Calibri"/>
              </a:rPr>
              <a:t>d</a:t>
            </a:r>
            <a:r>
              <a:rPr sz="3150" spc="0" baseline="2600" dirty="0" smtClean="0">
                <a:latin typeface="Calibri"/>
                <a:cs typeface="Calibri"/>
              </a:rPr>
              <a:t>as</a:t>
            </a:r>
            <a:r>
              <a:rPr sz="3150" spc="14" baseline="2600" dirty="0" smtClean="0">
                <a:latin typeface="Calibri"/>
                <a:cs typeface="Calibri"/>
              </a:rPr>
              <a:t> </a:t>
            </a:r>
            <a:r>
              <a:rPr sz="3150" spc="0" baseline="2600" dirty="0" smtClean="0">
                <a:latin typeface="Calibri"/>
                <a:cs typeface="Calibri"/>
              </a:rPr>
              <a:t>em</a:t>
            </a:r>
            <a:endParaRPr sz="21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95070" y="1738629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60" y="0"/>
                </a:lnTo>
              </a:path>
            </a:pathLst>
          </a:custGeom>
          <a:ln w="7620">
            <a:solidFill>
              <a:srgbClr val="7E7E7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893300" y="1521460"/>
            <a:ext cx="13716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893300" y="2989579"/>
            <a:ext cx="13716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893300" y="4335780"/>
            <a:ext cx="13716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76337" y="1067577"/>
            <a:ext cx="7635588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spcBef>
                <a:spcPts val="249"/>
              </a:spcBef>
            </a:pPr>
            <a:r>
              <a:rPr sz="7200" spc="-69" baseline="3413" dirty="0" smtClean="0">
                <a:latin typeface="Calibri Light"/>
                <a:cs typeface="Calibri Light"/>
              </a:rPr>
              <a:t>C</a:t>
            </a:r>
            <a:r>
              <a:rPr sz="7200" spc="-54" baseline="3413" dirty="0" smtClean="0">
                <a:latin typeface="Calibri Light"/>
                <a:cs typeface="Calibri Light"/>
              </a:rPr>
              <a:t>ert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f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3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84" baseline="3413" dirty="0" smtClean="0">
                <a:latin typeface="Calibri Light"/>
                <a:cs typeface="Calibri Light"/>
              </a:rPr>
              <a:t>A</a:t>
            </a:r>
            <a:r>
              <a:rPr sz="7200" spc="-159" baseline="3413" dirty="0" smtClean="0">
                <a:latin typeface="Calibri Light"/>
                <a:cs typeface="Calibri Light"/>
              </a:rPr>
              <a:t>r</a:t>
            </a:r>
            <a:r>
              <a:rPr sz="7200" spc="-8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t</a:t>
            </a:r>
            <a:r>
              <a:rPr sz="7200" spc="-94" baseline="3413" dirty="0" smtClean="0">
                <a:latin typeface="Calibri Light"/>
                <a:cs typeface="Calibri Light"/>
              </a:rPr>
              <a:t>u</a:t>
            </a:r>
            <a:r>
              <a:rPr sz="7200" spc="-179" baseline="3413" dirty="0" smtClean="0">
                <a:latin typeface="Calibri Light"/>
                <a:cs typeface="Calibri Light"/>
              </a:rPr>
              <a:t>r</a:t>
            </a:r>
            <a:r>
              <a:rPr sz="7200" spc="0" baseline="3413" dirty="0" smtClean="0">
                <a:latin typeface="Calibri Light"/>
                <a:cs typeface="Calibri Light"/>
              </a:rPr>
              <a:t>a</a:t>
            </a:r>
            <a:r>
              <a:rPr sz="7200" spc="-224" baseline="3413" dirty="0" smtClean="0">
                <a:latin typeface="Calibri Light"/>
                <a:cs typeface="Calibri Light"/>
              </a:rPr>
              <a:t> </a:t>
            </a:r>
            <a:r>
              <a:rPr sz="7200" spc="-169" baseline="3413" dirty="0" smtClean="0">
                <a:latin typeface="Calibri Light"/>
                <a:cs typeface="Calibri Light"/>
              </a:rPr>
              <a:t>E</a:t>
            </a:r>
            <a:r>
              <a:rPr sz="7200" spc="-75" baseline="3413" dirty="0" smtClean="0">
                <a:latin typeface="Calibri Light"/>
                <a:cs typeface="Calibri Light"/>
              </a:rPr>
              <a:t>du</a:t>
            </a:r>
            <a:r>
              <a:rPr sz="7200" spc="-139" baseline="3413" dirty="0" smtClean="0">
                <a:latin typeface="Calibri Light"/>
                <a:cs typeface="Calibri Light"/>
              </a:rPr>
              <a:t>c</a:t>
            </a:r>
            <a:r>
              <a:rPr sz="7200" spc="-144" baseline="3413" dirty="0" smtClean="0">
                <a:latin typeface="Calibri Light"/>
                <a:cs typeface="Calibri Light"/>
              </a:rPr>
              <a:t>a</a:t>
            </a:r>
            <a:r>
              <a:rPr sz="7200" spc="-79" baseline="3413" dirty="0" smtClean="0">
                <a:latin typeface="Calibri Light"/>
                <a:cs typeface="Calibri Light"/>
              </a:rPr>
              <a:t>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n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4897" y="1849120"/>
            <a:ext cx="10026804" cy="88430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71120" marR="46508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Cer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ied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Clo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d 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ri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y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eciali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  <a:p>
            <a:pPr marL="927163">
              <a:lnSpc>
                <a:spcPts val="2265"/>
              </a:lnSpc>
              <a:spcBef>
                <a:spcPts val="645"/>
              </a:spcBef>
            </a:pPr>
            <a:r>
              <a:rPr sz="3000" spc="-9" baseline="-2730" dirty="0" smtClean="0">
                <a:latin typeface="Calibri"/>
                <a:cs typeface="Calibri"/>
              </a:rPr>
              <a:t>C</a:t>
            </a:r>
            <a:r>
              <a:rPr sz="3000" spc="0" baseline="-2730" dirty="0" smtClean="0">
                <a:latin typeface="Calibri"/>
                <a:cs typeface="Calibri"/>
              </a:rPr>
              <a:t>o</a:t>
            </a:r>
            <a:r>
              <a:rPr sz="3000" spc="9" baseline="-2730" dirty="0" smtClean="0">
                <a:latin typeface="Calibri"/>
                <a:cs typeface="Calibri"/>
              </a:rPr>
              <a:t>n</a:t>
            </a:r>
            <a:r>
              <a:rPr sz="3000" spc="4" baseline="-2730" dirty="0" smtClean="0">
                <a:latin typeface="Calibri"/>
                <a:cs typeface="Calibri"/>
              </a:rPr>
              <a:t>h</a:t>
            </a:r>
            <a:r>
              <a:rPr sz="3000" spc="0" baseline="-2730" dirty="0" smtClean="0">
                <a:latin typeface="Calibri"/>
                <a:cs typeface="Calibri"/>
              </a:rPr>
              <a:t>ecime</a:t>
            </a:r>
            <a:r>
              <a:rPr sz="3000" spc="-9" baseline="-2730" dirty="0" smtClean="0">
                <a:latin typeface="Calibri"/>
                <a:cs typeface="Calibri"/>
              </a:rPr>
              <a:t>nt</a:t>
            </a:r>
            <a:r>
              <a:rPr sz="3000" spc="0" baseline="-2730" dirty="0" smtClean="0">
                <a:latin typeface="Calibri"/>
                <a:cs typeface="Calibri"/>
              </a:rPr>
              <a:t>o</a:t>
            </a:r>
            <a:r>
              <a:rPr sz="3000" spc="-29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em</a:t>
            </a:r>
            <a:r>
              <a:rPr sz="3000" spc="-9" baseline="-2730" dirty="0" smtClean="0">
                <a:latin typeface="Calibri"/>
                <a:cs typeface="Calibri"/>
              </a:rPr>
              <a:t> </a:t>
            </a:r>
            <a:r>
              <a:rPr sz="3000" spc="-4" baseline="-2730" dirty="0" smtClean="0">
                <a:latin typeface="Calibri"/>
                <a:cs typeface="Calibri"/>
              </a:rPr>
              <a:t>(</a:t>
            </a:r>
            <a:r>
              <a:rPr sz="3000" spc="0" baseline="-2730" dirty="0" smtClean="0">
                <a:latin typeface="Calibri"/>
                <a:cs typeface="Calibri"/>
              </a:rPr>
              <a:t>Amea</a:t>
            </a:r>
            <a:r>
              <a:rPr sz="3000" spc="-19" baseline="-2730" dirty="0" smtClean="0">
                <a:latin typeface="Calibri"/>
                <a:cs typeface="Calibri"/>
              </a:rPr>
              <a:t>ç</a:t>
            </a:r>
            <a:r>
              <a:rPr sz="3000" spc="0" baseline="-2730" dirty="0" smtClean="0">
                <a:latin typeface="Calibri"/>
                <a:cs typeface="Calibri"/>
              </a:rPr>
              <a:t>as</a:t>
            </a:r>
            <a:r>
              <a:rPr sz="3000" spc="44" baseline="-2730" dirty="0" smtClean="0">
                <a:latin typeface="Calibri"/>
                <a:cs typeface="Calibri"/>
              </a:rPr>
              <a:t> </a:t>
            </a:r>
            <a:r>
              <a:rPr sz="3000" spc="-29" baseline="-2730" dirty="0" smtClean="0">
                <a:latin typeface="Calibri"/>
                <a:cs typeface="Calibri"/>
              </a:rPr>
              <a:t>c</a:t>
            </a:r>
            <a:r>
              <a:rPr sz="3000" spc="0" baseline="-2730" dirty="0" smtClean="0">
                <a:latin typeface="Calibri"/>
                <a:cs typeface="Calibri"/>
              </a:rPr>
              <a:t>om</a:t>
            </a:r>
            <a:r>
              <a:rPr sz="3000" spc="9" baseline="-2730" dirty="0" smtClean="0">
                <a:latin typeface="Calibri"/>
                <a:cs typeface="Calibri"/>
              </a:rPr>
              <a:t>u</a:t>
            </a:r>
            <a:r>
              <a:rPr sz="3000" spc="4" baseline="-2730" dirty="0" smtClean="0">
                <a:latin typeface="Calibri"/>
                <a:cs typeface="Calibri"/>
              </a:rPr>
              <a:t>n</a:t>
            </a:r>
            <a:r>
              <a:rPr sz="3000" spc="0" baseline="-2730" dirty="0" smtClean="0">
                <a:latin typeface="Calibri"/>
                <a:cs typeface="Calibri"/>
              </a:rPr>
              <a:t>s,</a:t>
            </a:r>
            <a:r>
              <a:rPr sz="3000" spc="-14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I</a:t>
            </a:r>
            <a:r>
              <a:rPr sz="3000" spc="-14" baseline="-2730" dirty="0" smtClean="0">
                <a:latin typeface="Calibri"/>
                <a:cs typeface="Calibri"/>
              </a:rPr>
              <a:t>n</a:t>
            </a:r>
            <a:r>
              <a:rPr sz="3000" spc="9" baseline="-2730" dirty="0" smtClean="0">
                <a:latin typeface="Calibri"/>
                <a:cs typeface="Calibri"/>
              </a:rPr>
              <a:t>f</a:t>
            </a:r>
            <a:r>
              <a:rPr sz="3000" spc="-34" baseline="-2730" dirty="0" smtClean="0">
                <a:latin typeface="Calibri"/>
                <a:cs typeface="Calibri"/>
              </a:rPr>
              <a:t>r</a:t>
            </a:r>
            <a:r>
              <a:rPr sz="3000" spc="19" baseline="-2730" dirty="0" smtClean="0">
                <a:latin typeface="Calibri"/>
                <a:cs typeface="Calibri"/>
              </a:rPr>
              <a:t>a</a:t>
            </a:r>
            <a:r>
              <a:rPr sz="3000" spc="4" baseline="-2730" dirty="0" smtClean="0">
                <a:latin typeface="Calibri"/>
                <a:cs typeface="Calibri"/>
              </a:rPr>
              <a:t>-</a:t>
            </a:r>
            <a:r>
              <a:rPr sz="3000" spc="0" baseline="-2730" dirty="0" smtClean="0">
                <a:latin typeface="Calibri"/>
                <a:cs typeface="Calibri"/>
              </a:rPr>
              <a:t>e</a:t>
            </a:r>
            <a:r>
              <a:rPr sz="3000" spc="-19" baseline="-2730" dirty="0" smtClean="0">
                <a:latin typeface="Calibri"/>
                <a:cs typeface="Calibri"/>
              </a:rPr>
              <a:t>s</a:t>
            </a:r>
            <a:r>
              <a:rPr sz="3000" spc="9" baseline="-2730" dirty="0" smtClean="0">
                <a:latin typeface="Calibri"/>
                <a:cs typeface="Calibri"/>
              </a:rPr>
              <a:t>t</a:t>
            </a:r>
            <a:r>
              <a:rPr sz="3000" spc="0" baseline="-2730" dirty="0" smtClean="0">
                <a:latin typeface="Calibri"/>
                <a:cs typeface="Calibri"/>
              </a:rPr>
              <a:t>r</a:t>
            </a:r>
            <a:r>
              <a:rPr sz="3000" spc="9" baseline="-2730" dirty="0" smtClean="0">
                <a:latin typeface="Calibri"/>
                <a:cs typeface="Calibri"/>
              </a:rPr>
              <a:t>ut</a:t>
            </a:r>
            <a:r>
              <a:rPr sz="3000" spc="4" baseline="-2730" dirty="0" smtClean="0">
                <a:latin typeface="Calibri"/>
                <a:cs typeface="Calibri"/>
              </a:rPr>
              <a:t>u</a:t>
            </a:r>
            <a:r>
              <a:rPr sz="3000" spc="-34" baseline="-2730" dirty="0" smtClean="0">
                <a:latin typeface="Calibri"/>
                <a:cs typeface="Calibri"/>
              </a:rPr>
              <a:t>r</a:t>
            </a:r>
            <a:r>
              <a:rPr sz="3000" spc="0" baseline="-2730" dirty="0" smtClean="0">
                <a:latin typeface="Calibri"/>
                <a:cs typeface="Calibri"/>
              </a:rPr>
              <a:t>a,</a:t>
            </a:r>
            <a:r>
              <a:rPr sz="3000" spc="-50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Seg</a:t>
            </a:r>
            <a:r>
              <a:rPr sz="3000" spc="9" baseline="-2730" dirty="0" smtClean="0">
                <a:latin typeface="Calibri"/>
                <a:cs typeface="Calibri"/>
              </a:rPr>
              <a:t>u</a:t>
            </a:r>
            <a:r>
              <a:rPr sz="3000" spc="-34" baseline="-2730" dirty="0" smtClean="0">
                <a:latin typeface="Calibri"/>
                <a:cs typeface="Calibri"/>
              </a:rPr>
              <a:t>r</a:t>
            </a:r>
            <a:r>
              <a:rPr sz="3000" spc="0" baseline="-2730" dirty="0" smtClean="0">
                <a:latin typeface="Calibri"/>
                <a:cs typeface="Calibri"/>
              </a:rPr>
              <a:t>a</a:t>
            </a:r>
            <a:r>
              <a:rPr sz="3000" spc="4" baseline="-2730" dirty="0" smtClean="0">
                <a:latin typeface="Calibri"/>
                <a:cs typeface="Calibri"/>
              </a:rPr>
              <a:t>n</a:t>
            </a:r>
            <a:r>
              <a:rPr sz="3000" spc="-29" baseline="-2730" dirty="0" smtClean="0">
                <a:latin typeface="Calibri"/>
                <a:cs typeface="Calibri"/>
              </a:rPr>
              <a:t>ç</a:t>
            </a:r>
            <a:r>
              <a:rPr sz="3000" spc="0" baseline="-2730" dirty="0" smtClean="0">
                <a:latin typeface="Calibri"/>
                <a:cs typeface="Calibri"/>
              </a:rPr>
              <a:t>a,</a:t>
            </a:r>
            <a:r>
              <a:rPr sz="3000" spc="9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A</a:t>
            </a:r>
            <a:r>
              <a:rPr sz="3000" spc="-14" baseline="-2730" dirty="0" smtClean="0">
                <a:latin typeface="Calibri"/>
                <a:cs typeface="Calibri"/>
              </a:rPr>
              <a:t>r</a:t>
            </a:r>
            <a:r>
              <a:rPr sz="3000" spc="4" baseline="-2730" dirty="0" smtClean="0">
                <a:latin typeface="Calibri"/>
                <a:cs typeface="Calibri"/>
              </a:rPr>
              <a:t>qu</a:t>
            </a:r>
            <a:r>
              <a:rPr sz="3000" spc="0" baseline="-2730" dirty="0" smtClean="0">
                <a:latin typeface="Calibri"/>
                <a:cs typeface="Calibri"/>
              </a:rPr>
              <a:t>i</a:t>
            </a:r>
            <a:r>
              <a:rPr sz="3000" spc="-9" baseline="-2730" dirty="0" smtClean="0">
                <a:latin typeface="Calibri"/>
                <a:cs typeface="Calibri"/>
              </a:rPr>
              <a:t>t</a:t>
            </a:r>
            <a:r>
              <a:rPr sz="3000" spc="-14" baseline="-2730" dirty="0" smtClean="0">
                <a:latin typeface="Calibri"/>
                <a:cs typeface="Calibri"/>
              </a:rPr>
              <a:t>e</a:t>
            </a:r>
            <a:r>
              <a:rPr sz="3000" spc="9" baseline="-2730" dirty="0" smtClean="0">
                <a:latin typeface="Calibri"/>
                <a:cs typeface="Calibri"/>
              </a:rPr>
              <a:t>t</a:t>
            </a:r>
            <a:r>
              <a:rPr sz="3000" spc="4" baseline="-2730" dirty="0" smtClean="0">
                <a:latin typeface="Calibri"/>
                <a:cs typeface="Calibri"/>
              </a:rPr>
              <a:t>u</a:t>
            </a:r>
            <a:r>
              <a:rPr sz="3000" spc="-34" baseline="-2730" dirty="0" smtClean="0">
                <a:latin typeface="Calibri"/>
                <a:cs typeface="Calibri"/>
              </a:rPr>
              <a:t>r</a:t>
            </a:r>
            <a:r>
              <a:rPr sz="3000" spc="0" baseline="-2730" dirty="0" smtClean="0">
                <a:latin typeface="Calibri"/>
                <a:cs typeface="Calibri"/>
              </a:rPr>
              <a:t>a</a:t>
            </a:r>
            <a:r>
              <a:rPr sz="3000" spc="-29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e</a:t>
            </a:r>
            <a:r>
              <a:rPr sz="3000" spc="-9" baseline="-2730" dirty="0" smtClean="0">
                <a:latin typeface="Calibri"/>
                <a:cs typeface="Calibri"/>
              </a:rPr>
              <a:t> </a:t>
            </a:r>
            <a:r>
              <a:rPr sz="3000" spc="0" baseline="-2730" dirty="0" smtClean="0">
                <a:latin typeface="Calibri"/>
                <a:cs typeface="Calibri"/>
              </a:rPr>
              <a:t>Se</a:t>
            </a:r>
            <a:r>
              <a:rPr sz="3000" spc="25" baseline="-2730" dirty="0" smtClean="0">
                <a:latin typeface="Calibri"/>
                <a:cs typeface="Calibri"/>
              </a:rPr>
              <a:t>r</a:t>
            </a:r>
            <a:r>
              <a:rPr sz="3000" spc="0" baseline="-2730" dirty="0" smtClean="0">
                <a:latin typeface="Calibri"/>
                <a:cs typeface="Calibri"/>
              </a:rPr>
              <a:t>vi</a:t>
            </a:r>
            <a:r>
              <a:rPr sz="3000" spc="-29" baseline="-2730" dirty="0" smtClean="0">
                <a:latin typeface="Calibri"/>
                <a:cs typeface="Calibri"/>
              </a:rPr>
              <a:t>ç</a:t>
            </a:r>
            <a:r>
              <a:rPr sz="3000" spc="0" baseline="-2730" dirty="0" smtClean="0">
                <a:latin typeface="Calibri"/>
                <a:cs typeface="Calibri"/>
              </a:rPr>
              <a:t>os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1860"/>
              </a:lnSpc>
            </a:pPr>
            <a:r>
              <a:rPr sz="3000" spc="0" baseline="4096" dirty="0" smtClean="0">
                <a:latin typeface="Calibri"/>
                <a:cs typeface="Calibri"/>
              </a:rPr>
              <a:t>es</a:t>
            </a:r>
            <a:r>
              <a:rPr sz="3000" spc="9" baseline="4096" dirty="0" smtClean="0">
                <a:latin typeface="Calibri"/>
                <a:cs typeface="Calibri"/>
              </a:rPr>
              <a:t>p</a:t>
            </a:r>
            <a:r>
              <a:rPr sz="3000" spc="0" baseline="4096" dirty="0" smtClean="0">
                <a:latin typeface="Calibri"/>
                <a:cs typeface="Calibri"/>
              </a:rPr>
              <a:t>eciali</a:t>
            </a:r>
            <a:r>
              <a:rPr sz="3000" spc="-25" baseline="4096" dirty="0" smtClean="0">
                <a:latin typeface="Calibri"/>
                <a:cs typeface="Calibri"/>
              </a:rPr>
              <a:t>z</a:t>
            </a:r>
            <a:r>
              <a:rPr sz="3000" spc="0" baseline="4096" dirty="0" smtClean="0">
                <a:latin typeface="Calibri"/>
                <a:cs typeface="Calibri"/>
              </a:rPr>
              <a:t>a</a:t>
            </a:r>
            <a:r>
              <a:rPr sz="3000" spc="9" baseline="4096" dirty="0" smtClean="0">
                <a:latin typeface="Calibri"/>
                <a:cs typeface="Calibri"/>
              </a:rPr>
              <a:t>d</a:t>
            </a:r>
            <a:r>
              <a:rPr sz="3000" spc="4" baseline="4096" dirty="0" smtClean="0">
                <a:latin typeface="Calibri"/>
                <a:cs typeface="Calibri"/>
              </a:rPr>
              <a:t>o</a:t>
            </a:r>
            <a:r>
              <a:rPr sz="3000" spc="0" baseline="4096" dirty="0" smtClean="0">
                <a:latin typeface="Calibri"/>
                <a:cs typeface="Calibri"/>
              </a:rPr>
              <a:t>s </a:t>
            </a:r>
            <a:r>
              <a:rPr sz="3000" spc="4" baseline="4096" dirty="0" smtClean="0">
                <a:latin typeface="Calibri"/>
                <a:cs typeface="Calibri"/>
              </a:rPr>
              <a:t>d</a:t>
            </a:r>
            <a:r>
              <a:rPr sz="3000" spc="0" baseline="4096" dirty="0" smtClean="0">
                <a:latin typeface="Calibri"/>
                <a:cs typeface="Calibri"/>
              </a:rPr>
              <a:t>e</a:t>
            </a:r>
            <a:r>
              <a:rPr sz="3000" spc="-4" baseline="4096" dirty="0" smtClean="0">
                <a:latin typeface="Calibri"/>
                <a:cs typeface="Calibri"/>
              </a:rPr>
              <a:t> </a:t>
            </a:r>
            <a:r>
              <a:rPr sz="3000" spc="0" baseline="4096" dirty="0" smtClean="0">
                <a:latin typeface="Calibri"/>
                <a:cs typeface="Calibri"/>
              </a:rPr>
              <a:t>vi</a:t>
            </a:r>
            <a:r>
              <a:rPr sz="3000" spc="-25" baseline="4096" dirty="0" smtClean="0">
                <a:latin typeface="Calibri"/>
                <a:cs typeface="Calibri"/>
              </a:rPr>
              <a:t>s</a:t>
            </a:r>
            <a:r>
              <a:rPr sz="3000" spc="9" baseline="4096" dirty="0" smtClean="0">
                <a:latin typeface="Calibri"/>
                <a:cs typeface="Calibri"/>
              </a:rPr>
              <a:t>t</a:t>
            </a:r>
            <a:r>
              <a:rPr sz="3000" spc="4" baseline="4096" dirty="0" smtClean="0">
                <a:latin typeface="Calibri"/>
                <a:cs typeface="Calibri"/>
              </a:rPr>
              <a:t>u</a:t>
            </a:r>
            <a:r>
              <a:rPr sz="3000" spc="0" baseline="4096" dirty="0" smtClean="0">
                <a:latin typeface="Calibri"/>
                <a:cs typeface="Calibri"/>
              </a:rPr>
              <a:t>ali</a:t>
            </a:r>
            <a:r>
              <a:rPr sz="3000" spc="-25" baseline="4096" dirty="0" smtClean="0">
                <a:latin typeface="Calibri"/>
                <a:cs typeface="Calibri"/>
              </a:rPr>
              <a:t>z</a:t>
            </a:r>
            <a:r>
              <a:rPr sz="3000" spc="0" baseline="4096" dirty="0" smtClean="0">
                <a:latin typeface="Calibri"/>
                <a:cs typeface="Calibri"/>
              </a:rPr>
              <a:t>a</a:t>
            </a:r>
            <a:r>
              <a:rPr sz="3000" spc="-25" baseline="4096" dirty="0" smtClean="0">
                <a:latin typeface="Calibri"/>
                <a:cs typeface="Calibri"/>
              </a:rPr>
              <a:t>ç</a:t>
            </a:r>
            <a:r>
              <a:rPr sz="3000" spc="0" baseline="4096" dirty="0" smtClean="0">
                <a:latin typeface="Calibri"/>
                <a:cs typeface="Calibri"/>
              </a:rPr>
              <a:t>ão</a:t>
            </a:r>
            <a:r>
              <a:rPr sz="3000" spc="-4" baseline="4096" dirty="0" smtClean="0">
                <a:latin typeface="Calibri"/>
                <a:cs typeface="Calibri"/>
              </a:rPr>
              <a:t> </a:t>
            </a:r>
            <a:r>
              <a:rPr sz="3000" spc="4" baseline="4096" dirty="0" smtClean="0">
                <a:latin typeface="Calibri"/>
                <a:cs typeface="Calibri"/>
              </a:rPr>
              <a:t>Nu</a:t>
            </a:r>
            <a:r>
              <a:rPr sz="3000" spc="-25" baseline="4096" dirty="0" smtClean="0">
                <a:latin typeface="Calibri"/>
                <a:cs typeface="Calibri"/>
              </a:rPr>
              <a:t>v</a:t>
            </a:r>
            <a:r>
              <a:rPr sz="3000" spc="0" baseline="4096" dirty="0" smtClean="0">
                <a:latin typeface="Calibri"/>
                <a:cs typeface="Calibri"/>
              </a:rPr>
              <a:t>em)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4897" y="3236595"/>
            <a:ext cx="9707350" cy="88391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3808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Cer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ied Clo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d  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ect</a:t>
            </a:r>
            <a:endParaRPr sz="2000">
              <a:latin typeface="Calibri"/>
              <a:cs typeface="Calibri"/>
            </a:endParaRPr>
          </a:p>
          <a:p>
            <a:pPr marL="12700" indent="914463">
              <a:lnSpc>
                <a:spcPts val="2441"/>
              </a:lnSpc>
              <a:spcBef>
                <a:spcPts val="1125"/>
              </a:spcBef>
            </a:pPr>
            <a:r>
              <a:rPr sz="2000" spc="0" dirty="0" smtClean="0">
                <a:latin typeface="Calibri"/>
                <a:cs typeface="Calibri"/>
              </a:rPr>
              <a:t>Co</a:t>
            </a:r>
            <a:r>
              <a:rPr sz="2000" spc="4" dirty="0" smtClean="0">
                <a:latin typeface="Calibri"/>
                <a:cs typeface="Calibri"/>
              </a:rPr>
              <a:t>nh</a:t>
            </a:r>
            <a:r>
              <a:rPr sz="2000" spc="0" dirty="0" smtClean="0">
                <a:latin typeface="Calibri"/>
                <a:cs typeface="Calibri"/>
              </a:rPr>
              <a:t>ecime</a:t>
            </a:r>
            <a:r>
              <a:rPr sz="2000" spc="-4" dirty="0" smtClean="0">
                <a:latin typeface="Calibri"/>
                <a:cs typeface="Calibri"/>
              </a:rPr>
              <a:t>n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em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(Ar</a:t>
            </a:r>
            <a:r>
              <a:rPr sz="2000" spc="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a,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-4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ec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sos</a:t>
            </a:r>
            <a:r>
              <a:rPr sz="2000" spc="4" dirty="0" smtClean="0">
                <a:latin typeface="Calibri"/>
                <a:cs typeface="Calibri"/>
              </a:rPr>
              <a:t> T</a:t>
            </a:r>
            <a:r>
              <a:rPr sz="2000" spc="0" dirty="0" smtClean="0">
                <a:latin typeface="Calibri"/>
                <a:cs typeface="Calibri"/>
              </a:rPr>
              <a:t>I, </a:t>
            </a:r>
            <a:r>
              <a:rPr sz="2000" spc="4" dirty="0" smtClean="0">
                <a:latin typeface="Calibri"/>
                <a:cs typeface="Calibri"/>
              </a:rPr>
              <a:t>So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9" dirty="0" smtClean="0">
                <a:latin typeface="Calibri"/>
                <a:cs typeface="Calibri"/>
              </a:rPr>
              <a:t>u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4" dirty="0" smtClean="0">
                <a:latin typeface="Calibri"/>
                <a:cs typeface="Calibri"/>
              </a:rPr>
              <a:t>õ</a:t>
            </a:r>
            <a:r>
              <a:rPr sz="2000" spc="0" dirty="0" smtClean="0">
                <a:latin typeface="Calibri"/>
                <a:cs typeface="Calibri"/>
              </a:rPr>
              <a:t>es,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34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õ</a:t>
            </a:r>
            <a:r>
              <a:rPr sz="2000" spc="0" dirty="0" smtClean="0">
                <a:latin typeface="Calibri"/>
                <a:cs typeface="Calibri"/>
              </a:rPr>
              <a:t>es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j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-3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,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ri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í</a:t>
            </a:r>
            <a:r>
              <a:rPr sz="2000" spc="9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r>
              <a:rPr sz="2000" spc="-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 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41"/>
              </a:lnSpc>
            </a:pP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-19" dirty="0" smtClean="0">
                <a:latin typeface="Calibri"/>
                <a:cs typeface="Calibri"/>
              </a:rPr>
              <a:t>á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as</a:t>
            </a:r>
            <a:r>
              <a:rPr sz="2000" spc="4" dirty="0" smtClean="0">
                <a:latin typeface="Calibri"/>
                <a:cs typeface="Calibri"/>
              </a:rPr>
              <a:t> u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ili</a:t>
            </a:r>
            <a:r>
              <a:rPr sz="2000" spc="-25" dirty="0" smtClean="0">
                <a:latin typeface="Calibri"/>
                <a:cs typeface="Calibri"/>
              </a:rPr>
              <a:t>z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r>
              <a:rPr sz="2000" spc="-1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j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ar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es</a:t>
            </a:r>
            <a:r>
              <a:rPr sz="2000" spc="4" dirty="0" smtClean="0">
                <a:latin typeface="Calibri"/>
                <a:cs typeface="Calibri"/>
              </a:rPr>
              <a:t>e</a:t>
            </a:r>
            <a:r>
              <a:rPr sz="2000" spc="-29" dirty="0" smtClean="0">
                <a:latin typeface="Calibri"/>
                <a:cs typeface="Calibri"/>
              </a:rPr>
              <a:t>n</a:t>
            </a: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9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Am</a:t>
            </a:r>
            <a:r>
              <a:rPr sz="2000" spc="9" dirty="0" smtClean="0">
                <a:latin typeface="Calibri"/>
                <a:cs typeface="Calibri"/>
              </a:rPr>
              <a:t>b</a:t>
            </a:r>
            <a:r>
              <a:rPr sz="2000" spc="0" dirty="0" smtClean="0">
                <a:latin typeface="Calibri"/>
                <a:cs typeface="Calibri"/>
              </a:rPr>
              <a:t>ie</a:t>
            </a:r>
            <a:r>
              <a:rPr sz="2000" spc="-4" dirty="0" smtClean="0">
                <a:latin typeface="Calibri"/>
                <a:cs typeface="Calibri"/>
              </a:rPr>
              <a:t>n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es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Nu</a:t>
            </a: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em)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84897" y="4623816"/>
            <a:ext cx="9374038" cy="109753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3808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Cer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ied Clo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d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-175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ec</a:t>
            </a:r>
            <a:r>
              <a:rPr sz="3000" spc="4" baseline="2730" dirty="0" smtClean="0">
                <a:latin typeface="Calibri"/>
                <a:cs typeface="Calibri"/>
              </a:rPr>
              <a:t>hno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gy</a:t>
            </a:r>
            <a:r>
              <a:rPr sz="3000" spc="-3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50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essi</a:t>
            </a:r>
            <a:r>
              <a:rPr sz="3000" spc="4" baseline="2730" dirty="0" smtClean="0">
                <a:latin typeface="Calibri"/>
                <a:cs typeface="Calibri"/>
              </a:rPr>
              <a:t>on</a:t>
            </a:r>
            <a:r>
              <a:rPr sz="3000" spc="0" baseline="2730" dirty="0" smtClean="0">
                <a:latin typeface="Calibri"/>
                <a:cs typeface="Calibri"/>
              </a:rPr>
              <a:t>al</a:t>
            </a:r>
            <a:endParaRPr sz="2000">
              <a:latin typeface="Calibri"/>
              <a:cs typeface="Calibri"/>
            </a:endParaRPr>
          </a:p>
          <a:p>
            <a:pPr marL="12700" indent="914463">
              <a:lnSpc>
                <a:spcPts val="2441"/>
              </a:lnSpc>
              <a:spcBef>
                <a:spcPts val="1127"/>
              </a:spcBef>
            </a:pPr>
            <a:r>
              <a:rPr sz="2000" spc="0" dirty="0" smtClean="0">
                <a:latin typeface="Calibri"/>
                <a:cs typeface="Calibri"/>
              </a:rPr>
              <a:t>Co</a:t>
            </a:r>
            <a:r>
              <a:rPr sz="2000" spc="4" dirty="0" smtClean="0">
                <a:latin typeface="Calibri"/>
                <a:cs typeface="Calibri"/>
              </a:rPr>
              <a:t>nh</a:t>
            </a:r>
            <a:r>
              <a:rPr sz="2000" spc="0" dirty="0" smtClean="0">
                <a:latin typeface="Calibri"/>
                <a:cs typeface="Calibri"/>
              </a:rPr>
              <a:t>ecime</a:t>
            </a:r>
            <a:r>
              <a:rPr sz="2000" spc="-4" dirty="0" smtClean="0">
                <a:latin typeface="Calibri"/>
                <a:cs typeface="Calibri"/>
              </a:rPr>
              <a:t>n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em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(id</a:t>
            </a:r>
            <a:r>
              <a:rPr sz="2000" spc="4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n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ã</a:t>
            </a:r>
            <a:r>
              <a:rPr sz="2000" spc="-3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,</a:t>
            </a:r>
            <a:r>
              <a:rPr sz="2000" spc="4" dirty="0" smtClean="0">
                <a:latin typeface="Calibri"/>
                <a:cs typeface="Calibri"/>
              </a:rPr>
              <a:t> po</a:t>
            </a:r>
            <a:r>
              <a:rPr sz="2000" spc="0" dirty="0" smtClean="0">
                <a:latin typeface="Calibri"/>
                <a:cs typeface="Calibri"/>
              </a:rPr>
              <a:t>si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on</a:t>
            </a:r>
            <a:r>
              <a:rPr sz="2000" spc="0" dirty="0" smtClean="0">
                <a:latin typeface="Calibri"/>
                <a:cs typeface="Calibri"/>
              </a:rPr>
              <a:t>am</a:t>
            </a:r>
            <a:r>
              <a:rPr sz="2000" spc="4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nt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9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a,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ili</a:t>
            </a:r>
            <a:r>
              <a:rPr sz="2000" spc="-25" dirty="0" smtClean="0">
                <a:latin typeface="Calibri"/>
                <a:cs typeface="Calibri"/>
              </a:rPr>
              <a:t>z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ão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 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41"/>
              </a:lnSpc>
            </a:pPr>
            <a:r>
              <a:rPr sz="2000" spc="0" dirty="0" smtClean="0">
                <a:latin typeface="Calibri"/>
                <a:cs typeface="Calibri"/>
              </a:rPr>
              <a:t>m</a:t>
            </a:r>
            <a:r>
              <a:rPr sz="2000" spc="4" dirty="0" smtClean="0">
                <a:latin typeface="Calibri"/>
                <a:cs typeface="Calibri"/>
              </a:rPr>
              <a:t>od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4" dirty="0" smtClean="0">
                <a:latin typeface="Calibri"/>
                <a:cs typeface="Calibri"/>
              </a:rPr>
              <a:t>rn</a:t>
            </a:r>
            <a:r>
              <a:rPr sz="2000" spc="0" dirty="0" smtClean="0">
                <a:latin typeface="Calibri"/>
                <a:cs typeface="Calibri"/>
              </a:rPr>
              <a:t>as</a:t>
            </a:r>
            <a:r>
              <a:rPr sz="2000" spc="-9" dirty="0" smtClean="0">
                <a:latin typeface="Calibri"/>
                <a:cs typeface="Calibri"/>
              </a:rPr>
              <a:t> t</a:t>
            </a:r>
            <a:r>
              <a:rPr sz="2000" spc="0" dirty="0" smtClean="0">
                <a:latin typeface="Calibri"/>
                <a:cs typeface="Calibri"/>
              </a:rPr>
              <a:t>ec</a:t>
            </a:r>
            <a:r>
              <a:rPr sz="2000" spc="4" dirty="0" smtClean="0">
                <a:latin typeface="Calibri"/>
                <a:cs typeface="Calibri"/>
              </a:rPr>
              <a:t>no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gias</a:t>
            </a:r>
            <a:r>
              <a:rPr sz="2000" spc="-3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nu</a:t>
            </a: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em, </a:t>
            </a:r>
            <a:r>
              <a:rPr sz="2000" spc="-1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ec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sos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on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eitos</a:t>
            </a:r>
            <a:r>
              <a:rPr sz="2000" spc="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associa</a:t>
            </a:r>
            <a:r>
              <a:rPr sz="2000" spc="4" dirty="0" smtClean="0">
                <a:latin typeface="Calibri"/>
                <a:cs typeface="Calibri"/>
              </a:rPr>
              <a:t>do</a:t>
            </a:r>
            <a:r>
              <a:rPr sz="2000" spc="0" dirty="0" smtClean="0">
                <a:latin typeface="Calibri"/>
                <a:cs typeface="Calibri"/>
              </a:rPr>
              <a:t>s e</a:t>
            </a:r>
            <a:r>
              <a:rPr sz="2000" spc="-4" dirty="0" smtClean="0">
                <a:latin typeface="Calibri"/>
                <a:cs typeface="Calibri"/>
              </a:rPr>
              <a:t> c</a:t>
            </a:r>
            <a:r>
              <a:rPr sz="2000" spc="0" dirty="0" smtClean="0">
                <a:latin typeface="Calibri"/>
                <a:cs typeface="Calibri"/>
              </a:rPr>
              <a:t>ri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é</a:t>
            </a:r>
            <a:r>
              <a:rPr sz="2000" spc="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s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ma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 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441"/>
              </a:lnSpc>
            </a:pP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ecisão.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95070" y="1738629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60" y="0"/>
                </a:lnTo>
              </a:path>
            </a:pathLst>
          </a:custGeom>
          <a:ln w="7620">
            <a:solidFill>
              <a:srgbClr val="7E7E7E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885680" y="1521460"/>
            <a:ext cx="1371600" cy="647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903460" y="2910840"/>
            <a:ext cx="1371600" cy="6477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903460" y="4066540"/>
            <a:ext cx="1371600" cy="6477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6337" y="1067577"/>
            <a:ext cx="7635588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spcBef>
                <a:spcPts val="249"/>
              </a:spcBef>
            </a:pPr>
            <a:r>
              <a:rPr sz="7200" spc="-69" baseline="3413" dirty="0" smtClean="0">
                <a:latin typeface="Calibri Light"/>
                <a:cs typeface="Calibri Light"/>
              </a:rPr>
              <a:t>C</a:t>
            </a:r>
            <a:r>
              <a:rPr sz="7200" spc="-54" baseline="3413" dirty="0" smtClean="0">
                <a:latin typeface="Calibri Light"/>
                <a:cs typeface="Calibri Light"/>
              </a:rPr>
              <a:t>ert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f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çõ</a:t>
            </a:r>
            <a:r>
              <a:rPr sz="7200" spc="-3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84" baseline="3413" dirty="0" smtClean="0">
                <a:latin typeface="Calibri Light"/>
                <a:cs typeface="Calibri Light"/>
              </a:rPr>
              <a:t>A</a:t>
            </a:r>
            <a:r>
              <a:rPr sz="7200" spc="-159" baseline="3413" dirty="0" smtClean="0">
                <a:latin typeface="Calibri Light"/>
                <a:cs typeface="Calibri Light"/>
              </a:rPr>
              <a:t>r</a:t>
            </a:r>
            <a:r>
              <a:rPr sz="7200" spc="-84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54" baseline="3413" dirty="0" smtClean="0">
                <a:latin typeface="Calibri Light"/>
                <a:cs typeface="Calibri Light"/>
              </a:rPr>
              <a:t>t</a:t>
            </a:r>
            <a:r>
              <a:rPr sz="7200" spc="-94" baseline="3413" dirty="0" smtClean="0">
                <a:latin typeface="Calibri Light"/>
                <a:cs typeface="Calibri Light"/>
              </a:rPr>
              <a:t>u</a:t>
            </a:r>
            <a:r>
              <a:rPr sz="7200" spc="-179" baseline="3413" dirty="0" smtClean="0">
                <a:latin typeface="Calibri Light"/>
                <a:cs typeface="Calibri Light"/>
              </a:rPr>
              <a:t>r</a:t>
            </a:r>
            <a:r>
              <a:rPr sz="7200" spc="0" baseline="3413" dirty="0" smtClean="0">
                <a:latin typeface="Calibri Light"/>
                <a:cs typeface="Calibri Light"/>
              </a:rPr>
              <a:t>a</a:t>
            </a:r>
            <a:r>
              <a:rPr sz="7200" spc="-224" baseline="3413" dirty="0" smtClean="0">
                <a:latin typeface="Calibri Light"/>
                <a:cs typeface="Calibri Light"/>
              </a:rPr>
              <a:t> </a:t>
            </a:r>
            <a:r>
              <a:rPr sz="7200" spc="-169" baseline="3413" dirty="0" smtClean="0">
                <a:latin typeface="Calibri Light"/>
                <a:cs typeface="Calibri Light"/>
              </a:rPr>
              <a:t>E</a:t>
            </a:r>
            <a:r>
              <a:rPr sz="7200" spc="-75" baseline="3413" dirty="0" smtClean="0">
                <a:latin typeface="Calibri Light"/>
                <a:cs typeface="Calibri Light"/>
              </a:rPr>
              <a:t>du</a:t>
            </a:r>
            <a:r>
              <a:rPr sz="7200" spc="-139" baseline="3413" dirty="0" smtClean="0">
                <a:latin typeface="Calibri Light"/>
                <a:cs typeface="Calibri Light"/>
              </a:rPr>
              <a:t>c</a:t>
            </a:r>
            <a:r>
              <a:rPr sz="7200" spc="-144" baseline="3413" dirty="0" smtClean="0">
                <a:latin typeface="Calibri Light"/>
                <a:cs typeface="Calibri Light"/>
              </a:rPr>
              <a:t>a</a:t>
            </a:r>
            <a:r>
              <a:rPr sz="7200" spc="-79" baseline="3413" dirty="0" smtClean="0">
                <a:latin typeface="Calibri Light"/>
                <a:cs typeface="Calibri Light"/>
              </a:rPr>
              <a:t>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o</a:t>
            </a:r>
            <a:r>
              <a:rPr sz="7200" spc="0" baseline="3413" dirty="0" smtClean="0">
                <a:latin typeface="Calibri Light"/>
                <a:cs typeface="Calibri Light"/>
              </a:rPr>
              <a:t>n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1084897" y="1897379"/>
            <a:ext cx="10042627" cy="336423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6508">
              <a:lnSpc>
                <a:spcPts val="2135"/>
              </a:lnSpc>
              <a:spcBef>
                <a:spcPts val="106"/>
              </a:spcBef>
            </a:pPr>
            <a:r>
              <a:rPr sz="3000" spc="0" baseline="2730" dirty="0" smtClean="0">
                <a:latin typeface="Calibri"/>
                <a:cs typeface="Calibri"/>
              </a:rPr>
              <a:t>Cer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ied Clo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d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Go</a:t>
            </a:r>
            <a:r>
              <a:rPr sz="3000" spc="-19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rn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eciali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  <a:p>
            <a:pPr marL="927163">
              <a:lnSpc>
                <a:spcPct val="101725"/>
              </a:lnSpc>
              <a:spcBef>
                <a:spcPts val="1011"/>
              </a:spcBef>
            </a:pP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h</a:t>
            </a:r>
            <a:r>
              <a:rPr sz="2000" spc="0" dirty="0" smtClean="0">
                <a:latin typeface="Calibri"/>
                <a:cs typeface="Calibri"/>
              </a:rPr>
              <a:t>ecime</a:t>
            </a:r>
            <a:r>
              <a:rPr sz="2000" spc="-9" dirty="0" smtClean="0">
                <a:latin typeface="Calibri"/>
                <a:cs typeface="Calibri"/>
              </a:rPr>
              <a:t>nt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em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(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ã</a:t>
            </a:r>
            <a:r>
              <a:rPr sz="2000" spc="-3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,E</a:t>
            </a:r>
            <a:r>
              <a:rPr sz="2000" spc="-19" dirty="0" smtClean="0">
                <a:latin typeface="Calibri"/>
                <a:cs typeface="Calibri"/>
              </a:rPr>
              <a:t>s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4" dirty="0" smtClean="0">
                <a:latin typeface="Calibri"/>
                <a:cs typeface="Calibri"/>
              </a:rPr>
              <a:t>b</a:t>
            </a:r>
            <a:r>
              <a:rPr sz="2000" spc="0" dirty="0" smtClean="0">
                <a:latin typeface="Calibri"/>
                <a:cs typeface="Calibri"/>
              </a:rPr>
              <a:t>elecime</a:t>
            </a:r>
            <a:r>
              <a:rPr sz="2000" spc="-4" dirty="0" smtClean="0">
                <a:latin typeface="Calibri"/>
                <a:cs typeface="Calibri"/>
              </a:rPr>
              <a:t>n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451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39" dirty="0" smtClean="0">
                <a:latin typeface="Calibri"/>
                <a:cs typeface="Calibri"/>
              </a:rPr>
              <a:t>E</a:t>
            </a:r>
            <a:r>
              <a:rPr sz="2000" spc="-25" dirty="0" smtClean="0">
                <a:latin typeface="Calibri"/>
                <a:cs typeface="Calibri"/>
              </a:rPr>
              <a:t>v</a:t>
            </a:r>
            <a:r>
              <a:rPr sz="2000" spc="0" dirty="0" smtClean="0">
                <a:latin typeface="Calibri"/>
                <a:cs typeface="Calibri"/>
              </a:rPr>
              <a:t>ol</a:t>
            </a:r>
            <a:r>
              <a:rPr sz="2000" spc="9" dirty="0" smtClean="0">
                <a:latin typeface="Calibri"/>
                <a:cs typeface="Calibri"/>
              </a:rPr>
              <a:t>u</a:t>
            </a:r>
            <a:r>
              <a:rPr sz="2000" spc="-29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ão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e 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-9" dirty="0" smtClean="0">
                <a:latin typeface="Calibri"/>
                <a:cs typeface="Calibri"/>
              </a:rPr>
              <a:t>n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les O</a:t>
            </a:r>
            <a:r>
              <a:rPr sz="2000" spc="-25" dirty="0" smtClean="0">
                <a:latin typeface="Calibri"/>
                <a:cs typeface="Calibri"/>
              </a:rPr>
              <a:t>r</a:t>
            </a:r>
            <a:r>
              <a:rPr sz="2000" spc="-44" dirty="0" smtClean="0">
                <a:latin typeface="Calibri"/>
                <a:cs typeface="Calibri"/>
              </a:rPr>
              <a:t>g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9" dirty="0" smtClean="0">
                <a:latin typeface="Calibri"/>
                <a:cs typeface="Calibri"/>
              </a:rPr>
              <a:t>z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io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ais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160"/>
              </a:lnSpc>
              <a:spcBef>
                <a:spcPts val="108"/>
              </a:spcBef>
            </a:pP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14" baseline="2730" dirty="0" smtClean="0">
                <a:latin typeface="Calibri"/>
                <a:cs typeface="Calibri"/>
              </a:rPr>
              <a:t>s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9" baseline="2730" dirty="0" smtClean="0">
                <a:latin typeface="Calibri"/>
                <a:cs typeface="Calibri"/>
              </a:rPr>
              <a:t>ut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as es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eci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1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Nu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em)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ct val="101725"/>
              </a:lnSpc>
              <a:spcBef>
                <a:spcPts val="1011"/>
              </a:spcBef>
            </a:pP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1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ied </a:t>
            </a: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lo</a:t>
            </a:r>
            <a:r>
              <a:rPr sz="2000" spc="9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44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essio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al</a:t>
            </a:r>
            <a:endParaRPr sz="2000">
              <a:latin typeface="Calibri"/>
              <a:cs typeface="Calibri"/>
            </a:endParaRPr>
          </a:p>
          <a:p>
            <a:pPr marL="12700" marR="310947" indent="914463">
              <a:lnSpc>
                <a:spcPts val="2160"/>
              </a:lnSpc>
              <a:spcBef>
                <a:spcPts val="1404"/>
              </a:spcBef>
            </a:pPr>
            <a:r>
              <a:rPr sz="2000" spc="0" dirty="0" smtClean="0">
                <a:latin typeface="Calibri"/>
                <a:cs typeface="Calibri"/>
              </a:rPr>
              <a:t>É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4" dirty="0" smtClean="0">
                <a:latin typeface="Calibri"/>
                <a:cs typeface="Calibri"/>
              </a:rPr>
              <a:t>r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ão</a:t>
            </a:r>
            <a:r>
              <a:rPr sz="2000" spc="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mais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al</a:t>
            </a:r>
            <a:r>
              <a:rPr sz="2000" spc="-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1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9" dirty="0" smtClean="0">
                <a:latin typeface="Calibri"/>
                <a:cs typeface="Calibri"/>
              </a:rPr>
              <a:t>q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50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ma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0" dirty="0" smtClean="0">
                <a:latin typeface="Calibri"/>
                <a:cs typeface="Calibri"/>
              </a:rPr>
              <a:t>u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mais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as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4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4" dirty="0" smtClean="0">
                <a:latin typeface="Calibri"/>
                <a:cs typeface="Calibri"/>
              </a:rPr>
              <a:t>r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4" dirty="0" smtClean="0">
                <a:latin typeface="Calibri"/>
                <a:cs typeface="Calibri"/>
              </a:rPr>
              <a:t>õ</a:t>
            </a:r>
            <a:r>
              <a:rPr sz="2000" spc="0" dirty="0" smtClean="0">
                <a:latin typeface="Calibri"/>
                <a:cs typeface="Calibri"/>
              </a:rPr>
              <a:t>es</a:t>
            </a:r>
            <a:r>
              <a:rPr sz="2000" spc="2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9" dirty="0" smtClean="0">
                <a:latin typeface="Calibri"/>
                <a:cs typeface="Calibri"/>
              </a:rPr>
              <a:t>nt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-1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es,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se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o 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4" dirty="0" smtClean="0">
                <a:latin typeface="Calibri"/>
                <a:cs typeface="Calibri"/>
              </a:rPr>
              <a:t>on</a:t>
            </a:r>
            <a:r>
              <a:rPr sz="2000" spc="0" dirty="0" smtClean="0">
                <a:latin typeface="Calibri"/>
                <a:cs typeface="Calibri"/>
              </a:rPr>
              <a:t>sag</a:t>
            </a:r>
            <a:r>
              <a:rPr sz="2000" spc="-39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p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4" dirty="0" smtClean="0">
                <a:latin typeface="Calibri"/>
                <a:cs typeface="Calibri"/>
              </a:rPr>
              <a:t>o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issio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al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d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á</a:t>
            </a:r>
            <a:r>
              <a:rPr sz="2000" spc="-1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ea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ct val="101725"/>
              </a:lnSpc>
              <a:spcBef>
                <a:spcPts val="1118"/>
              </a:spcBef>
            </a:pPr>
            <a:r>
              <a:rPr sz="2000" spc="0" dirty="0" smtClean="0">
                <a:latin typeface="Calibri"/>
                <a:cs typeface="Calibri"/>
              </a:rPr>
              <a:t>Cer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9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ied Clo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d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114" dirty="0" smtClean="0">
                <a:latin typeface="Calibri"/>
                <a:cs typeface="Calibri"/>
              </a:rPr>
              <a:t>T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ai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endParaRPr sz="2000">
              <a:latin typeface="Calibri"/>
              <a:cs typeface="Calibri"/>
            </a:endParaRPr>
          </a:p>
          <a:p>
            <a:pPr marL="927163" marR="46508">
              <a:lnSpc>
                <a:spcPct val="101725"/>
              </a:lnSpc>
              <a:spcBef>
                <a:spcPts val="1118"/>
              </a:spcBef>
            </a:pPr>
            <a:r>
              <a:rPr sz="2000" spc="-34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qu</a:t>
            </a:r>
            <a:r>
              <a:rPr sz="2000" spc="0" dirty="0" smtClean="0">
                <a:latin typeface="Calibri"/>
                <a:cs typeface="Calibri"/>
              </a:rPr>
              <a:t>em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-2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om</a:t>
            </a:r>
            <a:r>
              <a:rPr sz="2000" spc="9" dirty="0" smtClean="0">
                <a:latin typeface="Calibri"/>
                <a:cs typeface="Calibri"/>
              </a:rPr>
              <a:t>p</a:t>
            </a:r>
            <a:r>
              <a:rPr sz="2000" spc="0" dirty="0" smtClean="0">
                <a:latin typeface="Calibri"/>
                <a:cs typeface="Calibri"/>
              </a:rPr>
              <a:t>l</a:t>
            </a:r>
            <a:r>
              <a:rPr sz="2000" spc="-14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ou</a:t>
            </a:r>
            <a:r>
              <a:rPr sz="2000" spc="-1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ao</a:t>
            </a:r>
            <a:r>
              <a:rPr sz="2000" spc="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me</a:t>
            </a:r>
            <a:r>
              <a:rPr sz="2000" spc="9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os</a:t>
            </a:r>
            <a:r>
              <a:rPr sz="2000" spc="-2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0" dirty="0" smtClean="0">
                <a:latin typeface="Calibri"/>
                <a:cs typeface="Calibri"/>
              </a:rPr>
              <a:t>ma</a:t>
            </a:r>
            <a:r>
              <a:rPr sz="2000" spc="4" dirty="0" smtClean="0">
                <a:latin typeface="Calibri"/>
                <a:cs typeface="Calibri"/>
              </a:rPr>
              <a:t> d</a:t>
            </a:r>
            <a:r>
              <a:rPr sz="2000" spc="0" dirty="0" smtClean="0">
                <a:latin typeface="Calibri"/>
                <a:cs typeface="Calibri"/>
              </a:rPr>
              <a:t>as</a:t>
            </a:r>
            <a:r>
              <a:rPr sz="2000" spc="-1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o</a:t>
            </a:r>
            <a:r>
              <a:rPr sz="2000" spc="9" dirty="0" smtClean="0">
                <a:latin typeface="Calibri"/>
                <a:cs typeface="Calibri"/>
              </a:rPr>
              <a:t>ut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as</a:t>
            </a:r>
            <a:r>
              <a:rPr sz="2000" spc="-14" dirty="0" smtClean="0">
                <a:latin typeface="Calibri"/>
                <a:cs typeface="Calibri"/>
              </a:rPr>
              <a:t> </a:t>
            </a:r>
            <a:r>
              <a:rPr sz="2000" spc="-9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14" dirty="0" smtClean="0">
                <a:latin typeface="Calibri"/>
                <a:cs typeface="Calibri"/>
              </a:rPr>
              <a:t>t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4" dirty="0" smtClean="0">
                <a:latin typeface="Calibri"/>
                <a:cs typeface="Calibri"/>
              </a:rPr>
              <a:t>f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c</a:t>
            </a:r>
            <a:r>
              <a:rPr sz="2000" spc="0" dirty="0" smtClean="0">
                <a:latin typeface="Calibri"/>
                <a:cs typeface="Calibri"/>
              </a:rPr>
              <a:t>a</a:t>
            </a:r>
            <a:r>
              <a:rPr sz="2000" spc="-25" dirty="0" smtClean="0">
                <a:latin typeface="Calibri"/>
                <a:cs typeface="Calibri"/>
              </a:rPr>
              <a:t>ç</a:t>
            </a:r>
            <a:r>
              <a:rPr sz="2000" spc="0" dirty="0" smtClean="0">
                <a:latin typeface="Calibri"/>
                <a:cs typeface="Calibri"/>
              </a:rPr>
              <a:t>õ</a:t>
            </a:r>
            <a:r>
              <a:rPr sz="2000" spc="4" dirty="0" smtClean="0">
                <a:latin typeface="Calibri"/>
                <a:cs typeface="Calibri"/>
              </a:rPr>
              <a:t>e</a:t>
            </a:r>
            <a:r>
              <a:rPr sz="2000" spc="0" dirty="0" smtClean="0">
                <a:latin typeface="Calibri"/>
                <a:cs typeface="Calibri"/>
              </a:rPr>
              <a:t>s</a:t>
            </a:r>
            <a:r>
              <a:rPr sz="2000" spc="19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e</a:t>
            </a:r>
            <a:r>
              <a:rPr sz="2000" spc="-9" dirty="0" smtClean="0">
                <a:latin typeface="Calibri"/>
                <a:cs typeface="Calibri"/>
              </a:rPr>
              <a:t> </a:t>
            </a:r>
            <a:r>
              <a:rPr sz="2000" spc="4" dirty="0" smtClean="0">
                <a:latin typeface="Calibri"/>
                <a:cs typeface="Calibri"/>
              </a:rPr>
              <a:t>qu</a:t>
            </a:r>
            <a:r>
              <a:rPr sz="2000" spc="0" dirty="0" smtClean="0">
                <a:latin typeface="Calibri"/>
                <a:cs typeface="Calibri"/>
              </a:rPr>
              <a:t>er</a:t>
            </a:r>
            <a:r>
              <a:rPr sz="2000" spc="-4" dirty="0" smtClean="0">
                <a:latin typeface="Calibri"/>
                <a:cs typeface="Calibri"/>
              </a:rPr>
              <a:t> </a:t>
            </a:r>
            <a:r>
              <a:rPr sz="2000" spc="0" dirty="0" smtClean="0">
                <a:latin typeface="Calibri"/>
                <a:cs typeface="Calibri"/>
              </a:rPr>
              <a:t>mi</a:t>
            </a:r>
            <a:r>
              <a:rPr sz="2000" spc="4" dirty="0" smtClean="0">
                <a:latin typeface="Calibri"/>
                <a:cs typeface="Calibri"/>
              </a:rPr>
              <a:t>n</a:t>
            </a:r>
            <a:r>
              <a:rPr sz="2000" spc="0" dirty="0" smtClean="0">
                <a:latin typeface="Calibri"/>
                <a:cs typeface="Calibri"/>
              </a:rPr>
              <a:t>i</a:t>
            </a:r>
            <a:r>
              <a:rPr sz="2000" spc="-25" dirty="0" smtClean="0">
                <a:latin typeface="Calibri"/>
                <a:cs typeface="Calibri"/>
              </a:rPr>
              <a:t>s</a:t>
            </a:r>
            <a:r>
              <a:rPr sz="2000" spc="9" dirty="0" smtClean="0">
                <a:latin typeface="Calibri"/>
                <a:cs typeface="Calibri"/>
              </a:rPr>
              <a:t>t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ar</a:t>
            </a:r>
            <a:r>
              <a:rPr sz="2000" spc="-9" dirty="0" smtClean="0">
                <a:latin typeface="Calibri"/>
                <a:cs typeface="Calibri"/>
              </a:rPr>
              <a:t> c</a:t>
            </a:r>
            <a:r>
              <a:rPr sz="2000" spc="4" dirty="0" smtClean="0">
                <a:latin typeface="Calibri"/>
                <a:cs typeface="Calibri"/>
              </a:rPr>
              <a:t>u</a:t>
            </a:r>
            <a:r>
              <a:rPr sz="2000" spc="-34" dirty="0" smtClean="0">
                <a:latin typeface="Calibri"/>
                <a:cs typeface="Calibri"/>
              </a:rPr>
              <a:t>r</a:t>
            </a:r>
            <a:r>
              <a:rPr sz="2000" spc="0" dirty="0" smtClean="0">
                <a:latin typeface="Calibri"/>
                <a:cs typeface="Calibri"/>
              </a:rPr>
              <a:t>sos</a:t>
            </a:r>
            <a:endParaRPr sz="2000">
              <a:latin typeface="Calibri"/>
              <a:cs typeface="Calibri"/>
            </a:endParaRPr>
          </a:p>
          <a:p>
            <a:pPr marL="12700" marR="46508">
              <a:lnSpc>
                <a:spcPts val="2160"/>
              </a:lnSpc>
              <a:spcBef>
                <a:spcPts val="108"/>
              </a:spcBef>
            </a:pPr>
            <a:r>
              <a:rPr sz="3000" spc="-4" baseline="2730" dirty="0" smtClean="0">
                <a:latin typeface="Calibri"/>
                <a:cs typeface="Calibri"/>
              </a:rPr>
              <a:t>CCP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540" y="6398260"/>
            <a:ext cx="12189460" cy="30734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lang="pt-BR" sz="7200" u="sng" spc="-64" baseline="3413" dirty="0" smtClean="0">
                <a:latin typeface="Calibri Light"/>
                <a:cs typeface="Calibri Light"/>
              </a:rPr>
              <a:t>Salários:</a:t>
            </a:r>
            <a:r>
              <a:rPr sz="7200" u="sng" spc="0" baseline="3413" dirty="0" smtClean="0">
                <a:latin typeface="Calibri Light"/>
                <a:cs typeface="Calibri Light"/>
              </a:rPr>
              <a:t>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975498" y="1398015"/>
            <a:ext cx="518653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9" name="Retângulo 8"/>
          <p:cNvSpPr/>
          <p:nvPr/>
        </p:nvSpPr>
        <p:spPr>
          <a:xfrm>
            <a:off x="1209865" y="703957"/>
            <a:ext cx="110131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6000" b="0" i="0" u="none" strike="noStrike" baseline="0" dirty="0" smtClean="0">
              <a:solidFill>
                <a:srgbClr val="FFFFFF"/>
              </a:solidFill>
              <a:latin typeface="Helvetica-Light"/>
            </a:endParaRPr>
          </a:p>
          <a:p>
            <a:r>
              <a:rPr lang="pt-BR" sz="1400" b="0" i="0" u="none" strike="noStrike" baseline="0" dirty="0" smtClean="0">
                <a:solidFill>
                  <a:srgbClr val="FFFFFF"/>
                </a:solidFill>
                <a:latin typeface="Helvetica-Light"/>
              </a:rPr>
              <a:t>• 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A maioria dos postos de trabalho requer profundo conhecimento em uma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determinada tecnologia, como a </a:t>
            </a:r>
            <a:r>
              <a:rPr lang="pt-BR" b="0" i="0" u="none" strike="noStrike" baseline="0" dirty="0" err="1" smtClean="0">
                <a:solidFill>
                  <a:srgbClr val="FFFFFF"/>
                </a:solidFill>
                <a:latin typeface="Helvetica-Light"/>
              </a:rPr>
              <a:t>Amazon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 Web Services, </a:t>
            </a:r>
            <a:r>
              <a:rPr lang="pt-BR" b="0" i="0" u="none" strike="noStrike" baseline="0" dirty="0" err="1" smtClean="0">
                <a:solidFill>
                  <a:srgbClr val="FFFFFF"/>
                </a:solidFill>
                <a:latin typeface="Helvetica-Light"/>
              </a:rPr>
              <a:t>OpenStack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,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Salesforce.com ou </a:t>
            </a:r>
            <a:r>
              <a:rPr lang="pt-BR" b="0" i="0" u="none" strike="noStrike" baseline="0" dirty="0" err="1" smtClean="0">
                <a:solidFill>
                  <a:srgbClr val="FFFFFF"/>
                </a:solidFill>
                <a:latin typeface="Helvetica-Light"/>
              </a:rPr>
              <a:t>Azure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. O profissional será responsável pelo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desenvolvimento, implementação, gestão do projeto e assim por diante.</a:t>
            </a:r>
          </a:p>
          <a:p>
            <a:r>
              <a:rPr lang="pt-BR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!</a:t>
            </a:r>
          </a:p>
          <a:p>
            <a:r>
              <a:rPr lang="pt-BR" sz="1400" b="0" i="0" u="none" strike="noStrike" baseline="0" dirty="0" smtClean="0">
                <a:solidFill>
                  <a:srgbClr val="FFFFFF"/>
                </a:solidFill>
                <a:latin typeface="Helvetica-Light"/>
              </a:rPr>
              <a:t>• 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A experiência mínima no mercado de TI é de três a cinco anos e a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formação solicitada é engenharia da computação ou outros cursos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ligados á área de tecnologia.</a:t>
            </a:r>
          </a:p>
          <a:p>
            <a:r>
              <a:rPr lang="pt-BR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!</a:t>
            </a:r>
          </a:p>
          <a:p>
            <a:r>
              <a:rPr lang="pt-BR" sz="1400" b="0" i="0" u="none" strike="noStrike" baseline="0" dirty="0" smtClean="0">
                <a:solidFill>
                  <a:srgbClr val="FFFFFF"/>
                </a:solidFill>
                <a:latin typeface="Helvetica-Light"/>
              </a:rPr>
              <a:t>• 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"Este profissional vai precisar de noções de benchmarking e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acompanhar lançamentos de produtos no mercado. Quem tiver base em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TI, mesmo sem lidar com computação na nuvem, pode iniciar no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segmento em um cargo júnior, acompanhando a implementação do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serviço", comenta </a:t>
            </a:r>
            <a:r>
              <a:rPr lang="pt-BR" b="0" i="0" u="none" strike="noStrike" baseline="0" dirty="0" err="1" smtClean="0">
                <a:solidFill>
                  <a:srgbClr val="FFFFFF"/>
                </a:solidFill>
                <a:latin typeface="Helvetica-Light"/>
              </a:rPr>
              <a:t>Raffa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.</a:t>
            </a:r>
          </a:p>
          <a:p>
            <a:r>
              <a:rPr lang="pt-BR" b="0" i="0" u="none" strike="noStrike" baseline="0" dirty="0" smtClean="0">
                <a:solidFill>
                  <a:srgbClr val="000000"/>
                </a:solidFill>
                <a:latin typeface="Helvetica" panose="020B0604020202020204" pitchFamily="34" charset="0"/>
              </a:rPr>
              <a:t>!</a:t>
            </a:r>
          </a:p>
          <a:p>
            <a:r>
              <a:rPr lang="pt-BR" sz="1400" b="0" i="0" u="none" strike="noStrike" baseline="0" dirty="0" smtClean="0">
                <a:solidFill>
                  <a:srgbClr val="FFFFFF"/>
                </a:solidFill>
                <a:latin typeface="Helvetica-Light"/>
              </a:rPr>
              <a:t>• </a:t>
            </a:r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Um profissional sênior pode ganhar de R$ 12 mil a R$ 14 mil, e um júnior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de R$ 3 mil a R$ 4 mil. Um candidato intermediário tem faixa salarial</a:t>
            </a:r>
          </a:p>
          <a:p>
            <a:r>
              <a:rPr lang="pt-BR" b="0" i="0" u="none" strike="noStrike" baseline="0" dirty="0" smtClean="0">
                <a:solidFill>
                  <a:srgbClr val="FFFFFF"/>
                </a:solidFill>
                <a:latin typeface="Helvetica-Light"/>
              </a:rPr>
              <a:t>entre R$ 7 mil e R$ 10 mil.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4876800" y="2895600"/>
            <a:ext cx="5562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dirty="0" smtClean="0"/>
              <a:t>FIM</a:t>
            </a:r>
            <a:endParaRPr lang="pt-BR" sz="8800" dirty="0"/>
          </a:p>
        </p:txBody>
      </p:sp>
    </p:spTree>
    <p:extLst>
      <p:ext uri="{BB962C8B-B14F-4D97-AF65-F5344CB8AC3E}">
        <p14:creationId xmlns:p14="http://schemas.microsoft.com/office/powerpoint/2010/main" val="98301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7106920" y="2964179"/>
            <a:ext cx="4048760" cy="2905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baseline="3413" dirty="0" smtClean="0">
                <a:latin typeface="Calibri Light"/>
                <a:cs typeface="Calibri Light"/>
              </a:rPr>
              <a:t>O</a:t>
            </a:r>
            <a:r>
              <a:rPr sz="7200" u="sng" spc="-104" baseline="3413" dirty="0" smtClean="0">
                <a:latin typeface="Calibri Light"/>
                <a:cs typeface="Calibri Light"/>
              </a:rPr>
              <a:t> </a:t>
            </a:r>
            <a:r>
              <a:rPr sz="7200" u="sng" spc="-54" baseline="3413" dirty="0" smtClean="0">
                <a:latin typeface="Calibri Light"/>
                <a:cs typeface="Calibri Light"/>
              </a:rPr>
              <a:t>qu</a:t>
            </a:r>
            <a:r>
              <a:rPr sz="7200" u="sng" spc="0" baseline="3413" dirty="0" smtClean="0">
                <a:latin typeface="Calibri Light"/>
                <a:cs typeface="Calibri Light"/>
              </a:rPr>
              <a:t>e</a:t>
            </a:r>
            <a:r>
              <a:rPr sz="7200" u="sng" spc="-79" baseline="3413" dirty="0" smtClean="0">
                <a:latin typeface="Calibri Light"/>
                <a:cs typeface="Calibri Light"/>
              </a:rPr>
              <a:t> </a:t>
            </a:r>
            <a:r>
              <a:rPr sz="7200" u="sng" spc="0" baseline="3413" dirty="0" smtClean="0">
                <a:latin typeface="Calibri Light"/>
                <a:cs typeface="Calibri Light"/>
              </a:rPr>
              <a:t>é</a:t>
            </a:r>
            <a:r>
              <a:rPr sz="7200" u="sng" spc="-79" baseline="3413" dirty="0" smtClean="0">
                <a:latin typeface="Calibri Light"/>
                <a:cs typeface="Calibri Light"/>
              </a:rPr>
              <a:t> </a:t>
            </a: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9" baseline="3413" dirty="0" smtClean="0">
                <a:latin typeface="Calibri Light"/>
                <a:cs typeface="Calibri Light"/>
              </a:rPr>
              <a:t>m</a:t>
            </a:r>
            <a:r>
              <a:rPr sz="7200" u="sng" spc="-54" baseline="3413" dirty="0" smtClean="0">
                <a:latin typeface="Calibri Light"/>
                <a:cs typeface="Calibri Light"/>
              </a:rPr>
              <a:t>pu</a:t>
            </a:r>
            <a:r>
              <a:rPr sz="7200" u="sng" spc="-139" baseline="3413" dirty="0" smtClean="0">
                <a:latin typeface="Calibri Light"/>
                <a:cs typeface="Calibri Light"/>
              </a:rPr>
              <a:t>t</a:t>
            </a:r>
            <a:r>
              <a:rPr sz="7200" u="sng" spc="-59" baseline="3413" dirty="0" smtClean="0">
                <a:latin typeface="Calibri Light"/>
                <a:cs typeface="Calibri Light"/>
              </a:rPr>
              <a:t>a</a:t>
            </a:r>
            <a:r>
              <a:rPr sz="7200" u="sng" spc="-64" baseline="3413" dirty="0" smtClean="0">
                <a:latin typeface="Calibri Light"/>
                <a:cs typeface="Calibri Light"/>
              </a:rPr>
              <a:t>ç</a:t>
            </a:r>
            <a:r>
              <a:rPr sz="7200" u="sng" spc="-59" baseline="3413" dirty="0" smtClean="0">
                <a:latin typeface="Calibri Light"/>
                <a:cs typeface="Calibri Light"/>
              </a:rPr>
              <a:t>ã</a:t>
            </a:r>
            <a:r>
              <a:rPr sz="7200" u="sng" spc="0" baseline="3413" dirty="0" smtClean="0">
                <a:latin typeface="Calibri Light"/>
                <a:cs typeface="Calibri Light"/>
              </a:rPr>
              <a:t>o</a:t>
            </a:r>
            <a:r>
              <a:rPr sz="7200" u="sng" spc="-34" baseline="3413" dirty="0" smtClean="0">
                <a:latin typeface="Calibri Light"/>
                <a:cs typeface="Calibri Light"/>
              </a:rPr>
              <a:t> 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0" baseline="3413" dirty="0" smtClean="0">
                <a:latin typeface="Calibri Light"/>
                <a:cs typeface="Calibri Light"/>
              </a:rPr>
              <a:t>m</a:t>
            </a:r>
            <a:r>
              <a:rPr sz="7200" u="sng" spc="-79" baseline="3413" dirty="0" smtClean="0">
                <a:latin typeface="Calibri Light"/>
                <a:cs typeface="Calibri Light"/>
              </a:rPr>
              <a:t> </a:t>
            </a:r>
            <a:r>
              <a:rPr sz="7200" u="sng" spc="-54" baseline="3413" dirty="0" smtClean="0">
                <a:latin typeface="Calibri Light"/>
                <a:cs typeface="Calibri Light"/>
              </a:rPr>
              <a:t>nu</a:t>
            </a:r>
            <a:r>
              <a:rPr sz="7200" u="sng" spc="-89" baseline="3413" dirty="0" smtClean="0">
                <a:latin typeface="Calibri Light"/>
                <a:cs typeface="Calibri Light"/>
              </a:rPr>
              <a:t>v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0" baseline="3413" dirty="0" smtClean="0">
                <a:latin typeface="Calibri Light"/>
                <a:cs typeface="Calibri Light"/>
              </a:rPr>
              <a:t>m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84897" y="1899920"/>
            <a:ext cx="9873022" cy="1318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once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 </a:t>
            </a:r>
            <a:r>
              <a:rPr sz="3600" spc="-9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ompu</a:t>
            </a:r>
            <a:r>
              <a:rPr sz="3600" spc="-29" baseline="3413" dirty="0" smtClean="0">
                <a:latin typeface="Calibri"/>
                <a:cs typeface="Calibri"/>
              </a:rPr>
              <a:t>t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14" baseline="3413" dirty="0" smtClean="0">
                <a:latin typeface="Calibri"/>
                <a:cs typeface="Calibri"/>
              </a:rPr>
              <a:t>ç</a:t>
            </a:r>
            <a:r>
              <a:rPr sz="3600" spc="-9" baseline="3413" dirty="0" smtClean="0">
                <a:latin typeface="Calibri"/>
                <a:cs typeface="Calibri"/>
              </a:rPr>
              <a:t>ã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em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nu</a:t>
            </a:r>
            <a:r>
              <a:rPr sz="3600" spc="-25" baseline="3413" dirty="0" smtClean="0">
                <a:latin typeface="Calibri"/>
                <a:cs typeface="Calibri"/>
              </a:rPr>
              <a:t>v</a:t>
            </a:r>
            <a:r>
              <a:rPr sz="3600" spc="0" baseline="3413" dirty="0" smtClean="0">
                <a:latin typeface="Calibri"/>
                <a:cs typeface="Calibri"/>
              </a:rPr>
              <a:t>em (em 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n</a:t>
            </a:r>
            <a:r>
              <a:rPr sz="3600" spc="-9" baseline="3413" dirty="0" smtClean="0">
                <a:latin typeface="Calibri"/>
                <a:cs typeface="Calibri"/>
              </a:rPr>
              <a:t>g</a:t>
            </a:r>
            <a:r>
              <a:rPr sz="3600" spc="4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ês,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oud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omputin</a:t>
            </a:r>
            <a:r>
              <a:rPr sz="3600" spc="-9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)</a:t>
            </a:r>
            <a:r>
              <a:rPr sz="3600" spc="-29" baseline="3413" dirty="0" smtClean="0">
                <a:latin typeface="Calibri"/>
                <a:cs typeface="Calibri"/>
              </a:rPr>
              <a:t> 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-14" baseline="3413" dirty="0" smtClean="0">
                <a:latin typeface="Calibri"/>
                <a:cs typeface="Calibri"/>
              </a:rPr>
              <a:t>e</a:t>
            </a:r>
            <a:r>
              <a:rPr sz="3600" spc="-54" baseline="3413" dirty="0" smtClean="0">
                <a:latin typeface="Calibri"/>
                <a:cs typeface="Calibri"/>
              </a:rPr>
              <a:t>f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29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-</a:t>
            </a:r>
            <a:r>
              <a:rPr sz="3600" spc="0" baseline="3413" dirty="0" smtClean="0">
                <a:latin typeface="Calibri"/>
                <a:cs typeface="Calibri"/>
              </a:rPr>
              <a:t>se à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2"/>
              </a:spcBef>
            </a:pPr>
            <a:r>
              <a:rPr sz="3600" spc="0" baseline="2275" dirty="0" smtClean="0">
                <a:latin typeface="Calibri"/>
                <a:cs typeface="Calibri"/>
              </a:rPr>
              <a:t>uti</a:t>
            </a:r>
            <a:r>
              <a:rPr sz="3600" spc="9" baseline="2275" dirty="0" smtClean="0">
                <a:latin typeface="Calibri"/>
                <a:cs typeface="Calibri"/>
              </a:rPr>
              <a:t>l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-50" baseline="2275" dirty="0" smtClean="0">
                <a:latin typeface="Calibri"/>
                <a:cs typeface="Calibri"/>
              </a:rPr>
              <a:t>z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14" baseline="2275" dirty="0" smtClean="0">
                <a:latin typeface="Calibri"/>
                <a:cs typeface="Calibri"/>
              </a:rPr>
              <a:t>ç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da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memória</a:t>
            </a:r>
            <a:r>
              <a:rPr sz="3600" spc="-2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 d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s</a:t>
            </a:r>
            <a:r>
              <a:rPr sz="3600" spc="14" baseline="2275" dirty="0" smtClean="0">
                <a:latin typeface="Calibri"/>
                <a:cs typeface="Calibri"/>
              </a:rPr>
              <a:t> </a:t>
            </a:r>
            <a:r>
              <a:rPr sz="3600" spc="-14" baseline="2275" dirty="0" smtClean="0">
                <a:latin typeface="Calibri"/>
                <a:cs typeface="Calibri"/>
              </a:rPr>
              <a:t>c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c</a:t>
            </a:r>
            <a:r>
              <a:rPr sz="3600" spc="9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d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des de 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rm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69" baseline="2275" dirty="0" smtClean="0">
                <a:latin typeface="Calibri"/>
                <a:cs typeface="Calibri"/>
              </a:rPr>
              <a:t>z</a:t>
            </a:r>
            <a:r>
              <a:rPr sz="3600" spc="0" baseline="2275" dirty="0" smtClean="0">
                <a:latin typeface="Calibri"/>
                <a:cs typeface="Calibri"/>
              </a:rPr>
              <a:t>en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me</a:t>
            </a:r>
            <a:r>
              <a:rPr sz="3600" spc="-14" baseline="2275" dirty="0" smtClean="0">
                <a:latin typeface="Calibri"/>
                <a:cs typeface="Calibri"/>
              </a:rPr>
              <a:t>n</a:t>
            </a:r>
            <a:r>
              <a:rPr sz="3600" spc="-25" baseline="2275" dirty="0" smtClean="0">
                <a:latin typeface="Calibri"/>
                <a:cs typeface="Calibri"/>
              </a:rPr>
              <a:t>t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 </a:t>
            </a:r>
            <a:r>
              <a:rPr sz="3600" spc="-14" baseline="2275" dirty="0" smtClean="0">
                <a:latin typeface="Calibri"/>
                <a:cs typeface="Calibri"/>
              </a:rPr>
              <a:t>c</a:t>
            </a:r>
            <a:r>
              <a:rPr sz="3600" spc="-9" baseline="2275" dirty="0" smtClean="0">
                <a:latin typeface="Calibri"/>
                <a:cs typeface="Calibri"/>
              </a:rPr>
              <a:t>á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cu</a:t>
            </a:r>
            <a:r>
              <a:rPr sz="3600" spc="9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2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de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580"/>
              </a:lnSpc>
            </a:pP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ompu</a:t>
            </a:r>
            <a:r>
              <a:rPr sz="3600" spc="-29" baseline="3413" dirty="0" smtClean="0">
                <a:latin typeface="Calibri"/>
                <a:cs typeface="Calibri"/>
              </a:rPr>
              <a:t>t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</a:t>
            </a:r>
            <a:r>
              <a:rPr sz="3600" spc="-4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es e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se</a:t>
            </a:r>
            <a:r>
              <a:rPr sz="3600" spc="25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vido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es </a:t>
            </a:r>
            <a:r>
              <a:rPr sz="3600" spc="-9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omp</a:t>
            </a:r>
            <a:r>
              <a:rPr sz="3600" spc="-14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rti</a:t>
            </a:r>
            <a:r>
              <a:rPr sz="3600" spc="14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h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dos</a:t>
            </a:r>
            <a:r>
              <a:rPr sz="3600" spc="-2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 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-19" baseline="3413" dirty="0" smtClean="0">
                <a:latin typeface="Calibri"/>
                <a:cs typeface="Calibri"/>
              </a:rPr>
              <a:t>n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rli</a:t>
            </a:r>
            <a:r>
              <a:rPr sz="3600" spc="-50" baseline="3413" dirty="0" smtClean="0">
                <a:latin typeface="Calibri"/>
                <a:cs typeface="Calibri"/>
              </a:rPr>
              <a:t>g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dos</a:t>
            </a:r>
            <a:r>
              <a:rPr sz="3600" spc="-2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por me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da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I</a:t>
            </a:r>
            <a:r>
              <a:rPr sz="3600" spc="-25" baseline="3413" dirty="0" smtClean="0">
                <a:latin typeface="Calibri"/>
                <a:cs typeface="Calibri"/>
              </a:rPr>
              <a:t>nt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n</a:t>
            </a:r>
            <a:r>
              <a:rPr sz="3600" spc="-14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t,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1"/>
              </a:spcBef>
            </a:pPr>
            <a:r>
              <a:rPr sz="3600" spc="0" baseline="2275" dirty="0" smtClean="0">
                <a:latin typeface="Calibri"/>
                <a:cs typeface="Calibri"/>
              </a:rPr>
              <a:t>seguindo 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pr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nc</a:t>
            </a:r>
            <a:r>
              <a:rPr sz="3600" spc="9" baseline="2275" dirty="0" smtClean="0">
                <a:latin typeface="Calibri"/>
                <a:cs typeface="Calibri"/>
              </a:rPr>
              <a:t>í</a:t>
            </a: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4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da </a:t>
            </a:r>
            <a:r>
              <a:rPr sz="3600" spc="-14" baseline="2275" dirty="0" smtClean="0">
                <a:latin typeface="Calibri"/>
                <a:cs typeface="Calibri"/>
              </a:rPr>
              <a:t>c</a:t>
            </a:r>
            <a:r>
              <a:rPr sz="3600" spc="0" baseline="2275" dirty="0" smtClean="0">
                <a:latin typeface="Calibri"/>
                <a:cs typeface="Calibri"/>
              </a:rPr>
              <a:t>ompu</a:t>
            </a:r>
            <a:r>
              <a:rPr sz="3600" spc="-29" baseline="2275" dirty="0" smtClean="0">
                <a:latin typeface="Calibri"/>
                <a:cs typeface="Calibri"/>
              </a:rPr>
              <a:t>t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14" baseline="2275" dirty="0" smtClean="0">
                <a:latin typeface="Calibri"/>
                <a:cs typeface="Calibri"/>
              </a:rPr>
              <a:t>ç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em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-9" baseline="2275" dirty="0" smtClean="0">
                <a:latin typeface="Calibri"/>
                <a:cs typeface="Calibri"/>
              </a:rPr>
              <a:t>g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de.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88104" y="1398015"/>
            <a:ext cx="12424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2633407" y="1398015"/>
            <a:ext cx="1279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3062789" y="1398015"/>
            <a:ext cx="1279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6152841" y="1398015"/>
            <a:ext cx="13327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7063162" y="1398015"/>
            <a:ext cx="12746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8844121" y="1398015"/>
            <a:ext cx="231790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 txBox="1"/>
          <p:nvPr/>
        </p:nvSpPr>
        <p:spPr>
          <a:xfrm>
            <a:off x="7627251" y="2009139"/>
            <a:ext cx="3929748" cy="342646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3504773" algn="ctr">
              <a:lnSpc>
                <a:spcPct val="101725"/>
              </a:lnSpc>
              <a:spcBef>
                <a:spcPts val="250"/>
              </a:spcBef>
            </a:pPr>
            <a:r>
              <a:rPr sz="1900" spc="0" dirty="0" smtClean="0">
                <a:solidFill>
                  <a:srgbClr val="404040"/>
                </a:solidFill>
                <a:latin typeface="Calibri"/>
                <a:cs typeface="Calibri"/>
              </a:rPr>
              <a:t>os</a:t>
            </a:r>
            <a:r>
              <a:rPr sz="1900" spc="-14" dirty="0" smtClean="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sz="1900" spc="0" dirty="0" smtClean="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endParaRPr sz="1900" dirty="0">
              <a:latin typeface="Calibri"/>
              <a:cs typeface="Calibri"/>
            </a:endParaRPr>
          </a:p>
          <a:p>
            <a:pPr marL="25666" marR="3519975" algn="ctr">
              <a:lnSpc>
                <a:spcPct val="101725"/>
              </a:lnSpc>
              <a:spcBef>
                <a:spcPts val="9665"/>
              </a:spcBef>
            </a:pPr>
            <a:r>
              <a:rPr sz="1900" spc="-25" dirty="0" smtClean="0">
                <a:solidFill>
                  <a:srgbClr val="404040"/>
                </a:solidFill>
                <a:latin typeface="Calibri"/>
                <a:cs typeface="Calibri"/>
              </a:rPr>
              <a:t>n</a:t>
            </a:r>
            <a:r>
              <a:rPr sz="1900" spc="-14" dirty="0" smtClean="0">
                <a:solidFill>
                  <a:srgbClr val="404040"/>
                </a:solidFill>
                <a:latin typeface="Calibri"/>
                <a:cs typeface="Calibri"/>
              </a:rPr>
              <a:t>t</a:t>
            </a:r>
            <a:r>
              <a:rPr sz="1900" spc="0" dirty="0" smtClean="0">
                <a:solidFill>
                  <a:srgbClr val="404040"/>
                </a:solidFill>
                <a:latin typeface="Calibri"/>
                <a:cs typeface="Calibri"/>
              </a:rPr>
              <a:t>e</a:t>
            </a:r>
            <a:endParaRPr sz="1900" dirty="0">
              <a:latin typeface="Calibri"/>
              <a:cs typeface="Calibri"/>
            </a:endParaRPr>
          </a:p>
          <a:p>
            <a:pPr marL="141237" marR="3666581" algn="ctr">
              <a:lnSpc>
                <a:spcPct val="101725"/>
              </a:lnSpc>
              <a:spcBef>
                <a:spcPts val="9663"/>
              </a:spcBef>
            </a:pPr>
            <a:r>
              <a:rPr sz="1900" spc="0" dirty="0" smtClean="0">
                <a:solidFill>
                  <a:srgbClr val="404040"/>
                </a:solidFill>
                <a:latin typeface="Calibri"/>
                <a:cs typeface="Calibri"/>
              </a:rPr>
              <a:t>,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772400" y="2009139"/>
            <a:ext cx="3784600" cy="34264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176337" y="445531"/>
            <a:ext cx="10089880" cy="125533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91487">
              <a:lnSpc>
                <a:spcPts val="4985"/>
              </a:lnSpc>
              <a:spcBef>
                <a:spcPts val="249"/>
              </a:spcBef>
            </a:pPr>
            <a:r>
              <a:rPr sz="7200" spc="-69" baseline="3413" dirty="0" smtClean="0">
                <a:latin typeface="Calibri Light"/>
                <a:cs typeface="Calibri Light"/>
              </a:rPr>
              <a:t>C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159" baseline="3413" dirty="0" smtClean="0">
                <a:latin typeface="Calibri Light"/>
                <a:cs typeface="Calibri Light"/>
              </a:rPr>
              <a:t>r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c</a:t>
            </a:r>
            <a:r>
              <a:rPr sz="7200" spc="-100" baseline="3413" dirty="0" smtClean="0">
                <a:latin typeface="Calibri Light"/>
                <a:cs typeface="Calibri Light"/>
              </a:rPr>
              <a:t>t</a:t>
            </a:r>
            <a:r>
              <a:rPr sz="7200" spc="-54" baseline="3413" dirty="0" smtClean="0">
                <a:latin typeface="Calibri Light"/>
                <a:cs typeface="Calibri Light"/>
              </a:rPr>
              <a:t>er</a:t>
            </a:r>
            <a:r>
              <a:rPr sz="7200" spc="-59" baseline="3413" dirty="0" smtClean="0">
                <a:latin typeface="Calibri Light"/>
                <a:cs typeface="Calibri Light"/>
              </a:rPr>
              <a:t>í</a:t>
            </a:r>
            <a:r>
              <a:rPr sz="7200" spc="-119" baseline="3413" dirty="0" smtClean="0">
                <a:latin typeface="Calibri Light"/>
                <a:cs typeface="Calibri Light"/>
              </a:rPr>
              <a:t>s</a:t>
            </a:r>
            <a:r>
              <a:rPr sz="7200" spc="-34" baseline="3413" dirty="0" smtClean="0">
                <a:latin typeface="Calibri Light"/>
                <a:cs typeface="Calibri Light"/>
              </a:rPr>
              <a:t>t</a:t>
            </a:r>
            <a:r>
              <a:rPr sz="7200" spc="-59" baseline="3413" dirty="0" smtClean="0">
                <a:latin typeface="Calibri Light"/>
                <a:cs typeface="Calibri Light"/>
              </a:rPr>
              <a:t>i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39" baseline="3413" dirty="0" smtClean="0">
                <a:latin typeface="Calibri Light"/>
                <a:cs typeface="Calibri Light"/>
              </a:rPr>
              <a:t>a</a:t>
            </a:r>
            <a:r>
              <a:rPr sz="7200" spc="0" baseline="3413" dirty="0" smtClean="0">
                <a:latin typeface="Calibri Light"/>
                <a:cs typeface="Calibri Light"/>
              </a:rPr>
              <a:t>s </a:t>
            </a:r>
            <a:r>
              <a:rPr sz="7200" spc="-54" baseline="3413" dirty="0" smtClean="0">
                <a:latin typeface="Calibri Light"/>
                <a:cs typeface="Calibri Light"/>
              </a:rPr>
              <a:t>d</a:t>
            </a:r>
            <a:r>
              <a:rPr sz="7200" spc="0" baseline="3413" dirty="0" smtClean="0">
                <a:latin typeface="Calibri Light"/>
                <a:cs typeface="Calibri Light"/>
              </a:rPr>
              <a:t>a</a:t>
            </a:r>
            <a:r>
              <a:rPr sz="7200" spc="-84" baseline="3413" dirty="0" smtClean="0">
                <a:latin typeface="Calibri Light"/>
                <a:cs typeface="Calibri Light"/>
              </a:rPr>
              <a:t> </a:t>
            </a:r>
            <a:r>
              <a:rPr sz="7200" spc="-100" baseline="3413" dirty="0" smtClean="0">
                <a:latin typeface="Calibri Light"/>
                <a:cs typeface="Calibri Light"/>
              </a:rPr>
              <a:t>c</a:t>
            </a:r>
            <a:r>
              <a:rPr sz="7200" spc="-64" baseline="3413" dirty="0" smtClean="0">
                <a:latin typeface="Calibri Light"/>
                <a:cs typeface="Calibri Light"/>
              </a:rPr>
              <a:t>o</a:t>
            </a:r>
            <a:r>
              <a:rPr sz="7200" spc="-59" baseline="3413" dirty="0" smtClean="0">
                <a:latin typeface="Calibri Light"/>
                <a:cs typeface="Calibri Light"/>
              </a:rPr>
              <a:t>m</a:t>
            </a:r>
            <a:r>
              <a:rPr sz="7200" spc="-54" baseline="3413" dirty="0" smtClean="0">
                <a:latin typeface="Calibri Light"/>
                <a:cs typeface="Calibri Light"/>
              </a:rPr>
              <a:t>pu</a:t>
            </a:r>
            <a:r>
              <a:rPr sz="7200" spc="-139" baseline="3413" dirty="0" smtClean="0">
                <a:latin typeface="Calibri Light"/>
                <a:cs typeface="Calibri Light"/>
              </a:rPr>
              <a:t>t</a:t>
            </a:r>
            <a:r>
              <a:rPr sz="7200" spc="-59" baseline="3413" dirty="0" smtClean="0">
                <a:latin typeface="Calibri Light"/>
                <a:cs typeface="Calibri Light"/>
              </a:rPr>
              <a:t>a</a:t>
            </a:r>
            <a:r>
              <a:rPr sz="7200" spc="-64" baseline="3413" dirty="0" smtClean="0">
                <a:latin typeface="Calibri Light"/>
                <a:cs typeface="Calibri Light"/>
              </a:rPr>
              <a:t>ç</a:t>
            </a:r>
            <a:r>
              <a:rPr sz="7200" spc="-59" baseline="3413" dirty="0" smtClean="0">
                <a:latin typeface="Calibri Light"/>
                <a:cs typeface="Calibri Light"/>
              </a:rPr>
              <a:t>ã</a:t>
            </a:r>
            <a:r>
              <a:rPr sz="7200" spc="0" baseline="3413" dirty="0" smtClean="0">
                <a:latin typeface="Calibri Light"/>
                <a:cs typeface="Calibri Light"/>
              </a:rPr>
              <a:t>o</a:t>
            </a:r>
            <a:r>
              <a:rPr sz="7200" spc="-34" baseline="3413" dirty="0" smtClean="0">
                <a:latin typeface="Calibri Light"/>
                <a:cs typeface="Calibri Light"/>
              </a:rPr>
              <a:t> </a:t>
            </a:r>
            <a:r>
              <a:rPr sz="7200" spc="-54" baseline="3413" dirty="0" smtClean="0">
                <a:latin typeface="Calibri Light"/>
                <a:cs typeface="Calibri Light"/>
              </a:rPr>
              <a:t>e</a:t>
            </a:r>
            <a:r>
              <a:rPr sz="7200" spc="0" baseline="3413" dirty="0" smtClean="0">
                <a:latin typeface="Calibri Light"/>
                <a:cs typeface="Calibri Light"/>
              </a:rPr>
              <a:t>m</a:t>
            </a:r>
            <a:endParaRPr sz="4800" dirty="0">
              <a:latin typeface="Calibri Light"/>
              <a:cs typeface="Calibri Light"/>
            </a:endParaRPr>
          </a:p>
          <a:p>
            <a:pPr marL="12700">
              <a:lnSpc>
                <a:spcPts val="4885"/>
              </a:lnSpc>
              <a:tabLst>
                <a:tab pos="9982200" algn="l"/>
              </a:tabLst>
            </a:pPr>
            <a:r>
              <a:rPr sz="7200" u="sng" spc="-54" baseline="3413" dirty="0" smtClean="0">
                <a:latin typeface="Calibri Light"/>
                <a:cs typeface="Calibri Light"/>
              </a:rPr>
              <a:t>nu</a:t>
            </a:r>
            <a:r>
              <a:rPr sz="7200" u="sng" spc="-89" baseline="3413" dirty="0" smtClean="0">
                <a:latin typeface="Calibri Light"/>
                <a:cs typeface="Calibri Light"/>
              </a:rPr>
              <a:t>v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0" baseline="3413" dirty="0" smtClean="0">
                <a:latin typeface="Calibri Light"/>
                <a:cs typeface="Calibri Light"/>
              </a:rPr>
              <a:t>m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1370" y="2157567"/>
            <a:ext cx="6850329" cy="150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35"/>
              </a:lnSpc>
              <a:spcBef>
                <a:spcPts val="101"/>
              </a:spcBef>
            </a:pPr>
            <a:r>
              <a:rPr sz="2850" spc="0" baseline="2874" dirty="0" smtClean="0">
                <a:latin typeface="Calibri"/>
                <a:cs typeface="Calibri"/>
              </a:rPr>
              <a:t>Uma d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-19" baseline="2874" dirty="0" smtClean="0">
                <a:latin typeface="Calibri"/>
                <a:cs typeface="Calibri"/>
              </a:rPr>
              <a:t>v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19" baseline="2874" dirty="0" smtClean="0">
                <a:latin typeface="Calibri"/>
                <a:cs typeface="Calibri"/>
              </a:rPr>
              <a:t>n</a:t>
            </a:r>
            <a:r>
              <a:rPr sz="2850" spc="-14" baseline="2874" dirty="0" smtClean="0">
                <a:latin typeface="Calibri"/>
                <a:cs typeface="Calibri"/>
              </a:rPr>
              <a:t>t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14" baseline="2874" dirty="0" smtClean="0">
                <a:latin typeface="Calibri"/>
                <a:cs typeface="Calibri"/>
              </a:rPr>
              <a:t>g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ns</a:t>
            </a:r>
            <a:r>
              <a:rPr sz="2850" spc="-2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da cloud</a:t>
            </a:r>
            <a:r>
              <a:rPr sz="2850" spc="-4" baseline="2874" dirty="0" smtClean="0">
                <a:latin typeface="Calibri"/>
                <a:cs typeface="Calibri"/>
              </a:rPr>
              <a:t> </a:t>
            </a:r>
            <a:r>
              <a:rPr sz="2850" spc="-25" baseline="2874" dirty="0" smtClean="0">
                <a:latin typeface="Calibri"/>
                <a:cs typeface="Calibri"/>
              </a:rPr>
              <a:t>c</a:t>
            </a:r>
            <a:r>
              <a:rPr sz="2850" spc="0" baseline="2874" dirty="0" smtClean="0">
                <a:latin typeface="Calibri"/>
                <a:cs typeface="Calibri"/>
              </a:rPr>
              <a:t>ompu</a:t>
            </a:r>
            <a:r>
              <a:rPr sz="2850" spc="4" baseline="2874" dirty="0" smtClean="0">
                <a:latin typeface="Calibri"/>
                <a:cs typeface="Calibri"/>
              </a:rPr>
              <a:t>t</a:t>
            </a:r>
            <a:r>
              <a:rPr sz="2850" spc="0" baseline="2874" dirty="0" smtClean="0">
                <a:latin typeface="Calibri"/>
                <a:cs typeface="Calibri"/>
              </a:rPr>
              <a:t>ing é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c</a:t>
            </a:r>
            <a:r>
              <a:rPr sz="2850" spc="-9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4" baseline="2874" dirty="0" smtClean="0">
                <a:latin typeface="Calibri"/>
                <a:cs typeface="Calibri"/>
              </a:rPr>
              <a:t>s</a:t>
            </a: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a 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pl</a:t>
            </a:r>
            <a:r>
              <a:rPr sz="2850" spc="4" baseline="2874" dirty="0" smtClean="0">
                <a:latin typeface="Calibri"/>
                <a:cs typeface="Calibri"/>
              </a:rPr>
              <a:t>i</a:t>
            </a:r>
            <a:r>
              <a:rPr sz="2850" spc="-25" baseline="2874" dirty="0" smtClean="0">
                <a:latin typeface="Calibri"/>
                <a:cs typeface="Calibri"/>
              </a:rPr>
              <a:t>c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25" baseline="2874" dirty="0" smtClean="0">
                <a:latin typeface="Calibri"/>
                <a:cs typeface="Calibri"/>
              </a:rPr>
              <a:t>ç</a:t>
            </a:r>
            <a:r>
              <a:rPr sz="2850" spc="0" baseline="2874" dirty="0" smtClean="0">
                <a:latin typeface="Calibri"/>
                <a:cs typeface="Calibri"/>
              </a:rPr>
              <a:t>õ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e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d</a:t>
            </a:r>
            <a:r>
              <a:rPr lang="pt-BR" sz="2850" spc="0" baseline="2874" dirty="0" smtClean="0">
                <a:latin typeface="Calibri"/>
                <a:cs typeface="Calibri"/>
              </a:rPr>
              <a:t>os</a:t>
            </a:r>
            <a:r>
              <a:rPr lang="pt-BR" sz="1900" dirty="0" smtClean="0">
                <a:latin typeface="Calibri"/>
                <a:cs typeface="Calibri"/>
              </a:rPr>
              <a:t> a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rtir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da 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rn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t,</a:t>
            </a:r>
            <a:r>
              <a:rPr sz="1900" spc="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25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25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j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err="1" smtClean="0">
                <a:latin typeface="Calibri"/>
                <a:cs typeface="Calibri"/>
              </a:rPr>
              <a:t>in</a:t>
            </a:r>
            <a:r>
              <a:rPr sz="1900" spc="-14" dirty="0" err="1" smtClean="0">
                <a:latin typeface="Calibri"/>
                <a:cs typeface="Calibri"/>
              </a:rPr>
              <a:t>st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l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d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s</a:t>
            </a:r>
            <a:r>
              <a:rPr sz="1900" spc="-54" dirty="0" smtClean="0">
                <a:latin typeface="Calibri"/>
                <a:cs typeface="Calibri"/>
              </a:rPr>
              <a:t> </a:t>
            </a:r>
            <a:r>
              <a:rPr sz="1900" spc="0" dirty="0" err="1" smtClean="0">
                <a:latin typeface="Calibri"/>
                <a:cs typeface="Calibri"/>
              </a:rPr>
              <a:t>ou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rm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-29" dirty="0" err="1" smtClean="0">
                <a:latin typeface="Calibri"/>
                <a:cs typeface="Calibri"/>
              </a:rPr>
              <a:t>z</a:t>
            </a:r>
            <a:r>
              <a:rPr sz="1900" spc="-4" dirty="0" err="1" smtClean="0">
                <a:latin typeface="Calibri"/>
                <a:cs typeface="Calibri"/>
              </a:rPr>
              <a:t>e</a:t>
            </a:r>
            <a:r>
              <a:rPr sz="1900" spc="0" dirty="0" err="1" smtClean="0">
                <a:latin typeface="Calibri"/>
                <a:cs typeface="Calibri"/>
              </a:rPr>
              <a:t>n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d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 </a:t>
            </a:r>
            <a:r>
              <a:rPr sz="1900" spc="-4" dirty="0" err="1" smtClean="0">
                <a:latin typeface="Calibri"/>
                <a:cs typeface="Calibri"/>
              </a:rPr>
              <a:t>e</a:t>
            </a:r>
            <a:r>
              <a:rPr sz="1900" spc="0" dirty="0" err="1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-25" dirty="0" err="1" smtClean="0">
                <a:latin typeface="Calibri"/>
                <a:cs typeface="Calibri"/>
              </a:rPr>
              <a:t>c</a:t>
            </a:r>
            <a:r>
              <a:rPr sz="1900" spc="0" dirty="0" err="1" smtClean="0">
                <a:latin typeface="Calibri"/>
                <a:cs typeface="Calibri"/>
              </a:rPr>
              <a:t>ompu</a:t>
            </a:r>
            <a:r>
              <a:rPr sz="1900" spc="-14" dirty="0" err="1" smtClean="0">
                <a:latin typeface="Calibri"/>
                <a:cs typeface="Calibri"/>
              </a:rPr>
              <a:t>t</a:t>
            </a:r>
            <a:r>
              <a:rPr sz="1900" spc="9" dirty="0" err="1" smtClean="0">
                <a:latin typeface="Calibri"/>
                <a:cs typeface="Calibri"/>
              </a:rPr>
              <a:t>a</a:t>
            </a:r>
            <a:r>
              <a:rPr sz="1900" spc="0" dirty="0" err="1" smtClean="0">
                <a:latin typeface="Calibri"/>
                <a:cs typeface="Calibri"/>
              </a:rPr>
              <a:t>do</a:t>
            </a:r>
            <a:r>
              <a:rPr sz="1900" spc="-25" dirty="0" err="1" smtClean="0">
                <a:latin typeface="Calibri"/>
                <a:cs typeface="Calibri"/>
              </a:rPr>
              <a:t>r</a:t>
            </a:r>
            <a:r>
              <a:rPr sz="1900" spc="-4" dirty="0" err="1" smtClean="0">
                <a:latin typeface="Calibri"/>
                <a:cs typeface="Calibri"/>
              </a:rPr>
              <a:t>e</a:t>
            </a:r>
            <a:r>
              <a:rPr sz="1900" spc="0" dirty="0" err="1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err="1" smtClean="0">
                <a:latin typeface="Calibri"/>
                <a:cs typeface="Calibri"/>
              </a:rPr>
              <a:t>ou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err="1" smtClean="0">
                <a:latin typeface="Calibri"/>
                <a:cs typeface="Calibri"/>
              </a:rPr>
              <a:t>disposi</a:t>
            </a:r>
            <a:r>
              <a:rPr sz="1900" spc="4" dirty="0" err="1" smtClean="0">
                <a:latin typeface="Calibri"/>
                <a:cs typeface="Calibri"/>
              </a:rPr>
              <a:t>t</a:t>
            </a:r>
            <a:r>
              <a:rPr sz="1900" spc="0" dirty="0" err="1" smtClean="0">
                <a:latin typeface="Calibri"/>
                <a:cs typeface="Calibri"/>
              </a:rPr>
              <a:t>i</a:t>
            </a:r>
            <a:r>
              <a:rPr sz="1900" spc="-14" dirty="0" err="1" smtClean="0">
                <a:latin typeface="Calibri"/>
                <a:cs typeface="Calibri"/>
              </a:rPr>
              <a:t>v</a:t>
            </a:r>
            <a:r>
              <a:rPr sz="1900" spc="0" dirty="0" err="1" smtClean="0">
                <a:latin typeface="Calibri"/>
                <a:cs typeface="Calibri"/>
              </a:rPr>
              <a:t>os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-4" dirty="0" err="1" smtClean="0">
                <a:latin typeface="Calibri"/>
                <a:cs typeface="Calibri"/>
              </a:rPr>
              <a:t>e</a:t>
            </a:r>
            <a:r>
              <a:rPr sz="1900" spc="0" dirty="0" err="1" smtClean="0">
                <a:latin typeface="Calibri"/>
                <a:cs typeface="Calibri"/>
              </a:rPr>
              <a:t>sp</a:t>
            </a:r>
            <a:r>
              <a:rPr sz="1900" spc="-4" dirty="0" err="1" smtClean="0">
                <a:latin typeface="Calibri"/>
                <a:cs typeface="Calibri"/>
              </a:rPr>
              <a:t>e</a:t>
            </a:r>
            <a:r>
              <a:rPr sz="1900" spc="0" dirty="0" err="1" smtClean="0">
                <a:latin typeface="Calibri"/>
                <a:cs typeface="Calibri"/>
              </a:rPr>
              <a:t>cífi</a:t>
            </a:r>
            <a:r>
              <a:rPr sz="1900" spc="-19" dirty="0" err="1" smtClean="0">
                <a:latin typeface="Calibri"/>
                <a:cs typeface="Calibri"/>
              </a:rPr>
              <a:t>c</a:t>
            </a:r>
            <a:r>
              <a:rPr sz="1900" spc="0" dirty="0" err="1" smtClean="0">
                <a:latin typeface="Calibri"/>
                <a:cs typeface="Calibri"/>
              </a:rPr>
              <a:t>os</a:t>
            </a:r>
            <a:r>
              <a:rPr sz="1900" spc="0" dirty="0" smtClean="0">
                <a:latin typeface="Calibri"/>
                <a:cs typeface="Calibri"/>
              </a:rPr>
              <a:t>.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5817" y="3599179"/>
            <a:ext cx="6906793" cy="647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35"/>
              </a:lnSpc>
              <a:spcBef>
                <a:spcPts val="101"/>
              </a:spcBef>
            </a:pPr>
            <a:r>
              <a:rPr sz="2850" spc="-4" baseline="2874" dirty="0" smtClean="0">
                <a:latin typeface="Calibri"/>
                <a:cs typeface="Calibri"/>
              </a:rPr>
              <a:t>N</a:t>
            </a:r>
            <a:r>
              <a:rPr sz="2850" spc="0" baseline="2874" dirty="0" smtClean="0">
                <a:latin typeface="Calibri"/>
                <a:cs typeface="Calibri"/>
              </a:rPr>
              <a:t>a m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ioria</a:t>
            </a:r>
            <a:r>
              <a:rPr sz="2850" spc="-1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dos</a:t>
            </a:r>
            <a:r>
              <a:rPr sz="2850" spc="-14" baseline="2874" dirty="0" smtClean="0">
                <a:latin typeface="Calibri"/>
                <a:cs typeface="Calibri"/>
              </a:rPr>
              <a:t> </a:t>
            </a:r>
            <a:r>
              <a:rPr sz="2850" spc="-25" baseline="2874" dirty="0" smtClean="0">
                <a:latin typeface="Calibri"/>
                <a:cs typeface="Calibri"/>
              </a:rPr>
              <a:t>c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so</a:t>
            </a:r>
            <a:r>
              <a:rPr sz="2850" spc="-9" baseline="2874" dirty="0" smtClean="0">
                <a:latin typeface="Calibri"/>
                <a:cs typeface="Calibri"/>
              </a:rPr>
              <a:t>s</a:t>
            </a:r>
            <a:r>
              <a:rPr sz="2850" spc="0" baseline="2874" dirty="0" smtClean="0">
                <a:latin typeface="Calibri"/>
                <a:cs typeface="Calibri"/>
              </a:rPr>
              <a:t>, o</a:t>
            </a:r>
            <a:r>
              <a:rPr sz="2850" spc="-1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usu</a:t>
            </a:r>
            <a:r>
              <a:rPr sz="2850" spc="9" baseline="2874" dirty="0" smtClean="0">
                <a:latin typeface="Calibri"/>
                <a:cs typeface="Calibri"/>
              </a:rPr>
              <a:t>á</a:t>
            </a:r>
            <a:r>
              <a:rPr sz="2850" spc="0" baseline="2874" dirty="0" smtClean="0">
                <a:latin typeface="Calibri"/>
                <a:cs typeface="Calibri"/>
              </a:rPr>
              <a:t>rio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pode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c</a:t>
            </a:r>
            <a:r>
              <a:rPr sz="2850" spc="-9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4" baseline="2874" dirty="0" smtClean="0">
                <a:latin typeface="Calibri"/>
                <a:cs typeface="Calibri"/>
              </a:rPr>
              <a:t>s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r</a:t>
            </a:r>
            <a:r>
              <a:rPr sz="2850" spc="-29" baseline="2874" dirty="0" smtClean="0">
                <a:latin typeface="Calibri"/>
                <a:cs typeface="Calibri"/>
              </a:rPr>
              <a:t> 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pl</a:t>
            </a:r>
            <a:r>
              <a:rPr sz="2850" spc="4" baseline="2874" dirty="0" smtClean="0">
                <a:latin typeface="Calibri"/>
                <a:cs typeface="Calibri"/>
              </a:rPr>
              <a:t>i</a:t>
            </a:r>
            <a:r>
              <a:rPr sz="2850" spc="-25" baseline="2874" dirty="0" smtClean="0">
                <a:latin typeface="Calibri"/>
                <a:cs typeface="Calibri"/>
              </a:rPr>
              <a:t>c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25" baseline="2874" dirty="0" smtClean="0">
                <a:latin typeface="Calibri"/>
                <a:cs typeface="Calibri"/>
              </a:rPr>
              <a:t>ç</a:t>
            </a:r>
            <a:r>
              <a:rPr sz="2850" spc="0" baseline="2874" dirty="0" smtClean="0">
                <a:latin typeface="Calibri"/>
                <a:cs typeface="Calibri"/>
              </a:rPr>
              <a:t>õ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in</a:t>
            </a:r>
            <a:r>
              <a:rPr sz="2850" spc="4" baseline="2874" dirty="0" smtClean="0">
                <a:latin typeface="Calibri"/>
                <a:cs typeface="Calibri"/>
              </a:rPr>
              <a:t>d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pende</a:t>
            </a:r>
            <a:endParaRPr sz="1900" dirty="0">
              <a:latin typeface="Calibri"/>
              <a:cs typeface="Calibri"/>
            </a:endParaRPr>
          </a:p>
          <a:p>
            <a:pPr marL="66039" marR="36195">
              <a:lnSpc>
                <a:spcPct val="101725"/>
              </a:lnSpc>
              <a:spcBef>
                <a:spcPts val="578"/>
              </a:spcBef>
            </a:pP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ma ope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cion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2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us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do.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5817" y="4739894"/>
            <a:ext cx="7029410" cy="10290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4183">
              <a:lnSpc>
                <a:spcPts val="2035"/>
              </a:lnSpc>
              <a:spcBef>
                <a:spcPts val="101"/>
              </a:spcBef>
            </a:pP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usu</a:t>
            </a:r>
            <a:r>
              <a:rPr sz="2850" spc="9" baseline="2874" dirty="0" smtClean="0">
                <a:latin typeface="Calibri"/>
                <a:cs typeface="Calibri"/>
              </a:rPr>
              <a:t>á</a:t>
            </a:r>
            <a:r>
              <a:rPr sz="2850" spc="0" baseline="2874" dirty="0" smtClean="0">
                <a:latin typeface="Calibri"/>
                <a:cs typeface="Calibri"/>
              </a:rPr>
              <a:t>rio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n</a:t>
            </a:r>
            <a:r>
              <a:rPr sz="2850" spc="9" baseline="2874" dirty="0" smtClean="0">
                <a:latin typeface="Calibri"/>
                <a:cs typeface="Calibri"/>
              </a:rPr>
              <a:t>ã</a:t>
            </a: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p</a:t>
            </a:r>
            <a:r>
              <a:rPr sz="2850" spc="-19" baseline="2874" dirty="0" smtClean="0">
                <a:latin typeface="Calibri"/>
                <a:cs typeface="Calibri"/>
              </a:rPr>
              <a:t>r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cisa</a:t>
            </a:r>
            <a:r>
              <a:rPr sz="2850" spc="-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se p</a:t>
            </a:r>
            <a:r>
              <a:rPr sz="2850" spc="-19" baseline="2874" dirty="0" smtClean="0">
                <a:latin typeface="Calibri"/>
                <a:cs typeface="Calibri"/>
              </a:rPr>
              <a:t>r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ocup</a:t>
            </a:r>
            <a:r>
              <a:rPr sz="2850" spc="4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r</a:t>
            </a:r>
            <a:r>
              <a:rPr sz="2850" spc="-14" baseline="2874" dirty="0" smtClean="0">
                <a:latin typeface="Calibri"/>
                <a:cs typeface="Calibri"/>
              </a:rPr>
              <a:t> </a:t>
            </a:r>
            <a:r>
              <a:rPr sz="2850" spc="-25" baseline="2874" dirty="0" smtClean="0">
                <a:latin typeface="Calibri"/>
                <a:cs typeface="Calibri"/>
              </a:rPr>
              <a:t>c</a:t>
            </a:r>
            <a:r>
              <a:rPr sz="2850" spc="0" baseline="2874" dirty="0" smtClean="0">
                <a:latin typeface="Calibri"/>
                <a:cs typeface="Calibri"/>
              </a:rPr>
              <a:t>om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a 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-25" baseline="2874" dirty="0" smtClean="0">
                <a:latin typeface="Calibri"/>
                <a:cs typeface="Calibri"/>
              </a:rPr>
              <a:t>s</a:t>
            </a:r>
            <a:r>
              <a:rPr sz="2850" spc="0" baseline="2874" dirty="0" smtClean="0">
                <a:latin typeface="Calibri"/>
                <a:cs typeface="Calibri"/>
              </a:rPr>
              <a:t>tru</a:t>
            </a:r>
            <a:r>
              <a:rPr sz="2850" spc="4" baseline="2874" dirty="0" smtClean="0">
                <a:latin typeface="Calibri"/>
                <a:cs typeface="Calibri"/>
              </a:rPr>
              <a:t>t</a:t>
            </a:r>
            <a:r>
              <a:rPr sz="2850" spc="0" baseline="2874" dirty="0" smtClean="0">
                <a:latin typeface="Calibri"/>
                <a:cs typeface="Calibri"/>
              </a:rPr>
              <a:t>u</a:t>
            </a:r>
            <a:r>
              <a:rPr sz="2850" spc="-39" baseline="2874" dirty="0" smtClean="0">
                <a:latin typeface="Calibri"/>
                <a:cs typeface="Calibri"/>
              </a:rPr>
              <a:t>r</a:t>
            </a:r>
            <a:r>
              <a:rPr sz="2850" spc="0" baseline="2874" dirty="0" smtClean="0">
                <a:latin typeface="Calibri"/>
                <a:cs typeface="Calibri"/>
              </a:rPr>
              <a:t>a p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44" baseline="2874" dirty="0" smtClean="0">
                <a:latin typeface="Calibri"/>
                <a:cs typeface="Calibri"/>
              </a:rPr>
              <a:t>r</a:t>
            </a:r>
            <a:r>
              <a:rPr sz="2850" spc="0" baseline="2874" dirty="0" smtClean="0">
                <a:latin typeface="Calibri"/>
                <a:cs typeface="Calibri"/>
              </a:rPr>
              <a:t>a </a:t>
            </a:r>
            <a:r>
              <a:rPr sz="2850" spc="-25" baseline="2874" dirty="0" smtClean="0">
                <a:latin typeface="Calibri"/>
                <a:cs typeface="Calibri"/>
              </a:rPr>
              <a:t>e</a:t>
            </a:r>
            <a:r>
              <a:rPr sz="2850" spc="-64" baseline="2874" dirty="0" smtClean="0">
                <a:latin typeface="Calibri"/>
                <a:cs typeface="Calibri"/>
              </a:rPr>
              <a:t>x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cu</a:t>
            </a:r>
            <a:r>
              <a:rPr sz="2850" spc="-14" baseline="2874" dirty="0" smtClean="0">
                <a:latin typeface="Calibri"/>
                <a:cs typeface="Calibri"/>
              </a:rPr>
              <a:t>t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r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a</a:t>
            </a:r>
            <a:endParaRPr sz="1900" dirty="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79"/>
              </a:spcBef>
            </a:pP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pl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-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h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,</a:t>
            </a:r>
            <a:r>
              <a:rPr sz="1900" spc="-2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c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dime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os</a:t>
            </a:r>
            <a:r>
              <a:rPr sz="1900" spc="2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b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29" dirty="0" smtClean="0">
                <a:latin typeface="Calibri"/>
                <a:cs typeface="Calibri"/>
              </a:rPr>
              <a:t>k</a:t>
            </a:r>
            <a:r>
              <a:rPr sz="1900" spc="0" dirty="0" smtClean="0">
                <a:latin typeface="Calibri"/>
                <a:cs typeface="Calibri"/>
              </a:rPr>
              <a:t>up,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ole de 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gu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endParaRPr sz="1900" dirty="0">
              <a:latin typeface="Calibri"/>
              <a:cs typeface="Calibri"/>
            </a:endParaRPr>
          </a:p>
          <a:p>
            <a:pPr marL="12700" marR="44183">
              <a:lnSpc>
                <a:spcPct val="101725"/>
              </a:lnSpc>
              <a:spcBef>
                <a:spcPts val="682"/>
              </a:spcBef>
            </a:pP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nu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-19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, 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os.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842533" y="1395984"/>
            <a:ext cx="83194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64" baseline="3413" dirty="0" smtClean="0">
                <a:latin typeface="Calibri Light"/>
                <a:cs typeface="Calibri Light"/>
              </a:rPr>
              <a:t>E</a:t>
            </a:r>
            <a:r>
              <a:rPr sz="7200" u="sng" spc="-69" baseline="3413" dirty="0" smtClean="0">
                <a:latin typeface="Calibri Light"/>
                <a:cs typeface="Calibri Light"/>
              </a:rPr>
              <a:t>x</a:t>
            </a:r>
            <a:r>
              <a:rPr sz="7200" u="sng" spc="-54" baseline="3413" dirty="0" smtClean="0">
                <a:latin typeface="Calibri Light"/>
                <a:cs typeface="Calibri Light"/>
              </a:rPr>
              <a:t>p</a:t>
            </a:r>
            <a:r>
              <a:rPr sz="7200" u="sng" spc="-59" baseline="3413" dirty="0" smtClean="0">
                <a:latin typeface="Calibri Light"/>
                <a:cs typeface="Calibri Light"/>
              </a:rPr>
              <a:t>li</a:t>
            </a: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59" baseline="3413" dirty="0" smtClean="0">
                <a:latin typeface="Calibri Light"/>
                <a:cs typeface="Calibri Light"/>
              </a:rPr>
              <a:t>a</a:t>
            </a:r>
            <a:r>
              <a:rPr sz="7200" u="sng" spc="-44" baseline="3413" dirty="0" smtClean="0">
                <a:latin typeface="Calibri Light"/>
                <a:cs typeface="Calibri Light"/>
              </a:rPr>
              <a:t>ç</a:t>
            </a:r>
            <a:r>
              <a:rPr sz="7200" u="sng" spc="-59" baseline="3413" dirty="0" smtClean="0">
                <a:latin typeface="Calibri Light"/>
                <a:cs typeface="Calibri Light"/>
              </a:rPr>
              <a:t>ã</a:t>
            </a:r>
            <a:r>
              <a:rPr sz="7200" u="sng" spc="0" baseline="3413" dirty="0" smtClean="0">
                <a:latin typeface="Calibri Light"/>
                <a:cs typeface="Calibri Light"/>
              </a:rPr>
              <a:t>o</a:t>
            </a:r>
            <a:r>
              <a:rPr sz="7200" u="sng" spc="-14" baseline="3413" dirty="0" smtClean="0">
                <a:latin typeface="Calibri Light"/>
                <a:cs typeface="Calibri Light"/>
              </a:rPr>
              <a:t> </a:t>
            </a:r>
            <a:r>
              <a:rPr sz="7200" u="sng" spc="-54" baseline="3413" dirty="0" smtClean="0">
                <a:latin typeface="Calibri Light"/>
                <a:cs typeface="Calibri Light"/>
              </a:rPr>
              <a:t>d</a:t>
            </a:r>
            <a:r>
              <a:rPr sz="7200" u="sng" spc="0" baseline="3413" dirty="0" smtClean="0">
                <a:latin typeface="Calibri Light"/>
                <a:cs typeface="Calibri Light"/>
              </a:rPr>
              <a:t>e</a:t>
            </a:r>
            <a:r>
              <a:rPr sz="7200" u="sng" spc="-79" baseline="3413" dirty="0" smtClean="0">
                <a:latin typeface="Calibri Light"/>
                <a:cs typeface="Calibri Light"/>
              </a:rPr>
              <a:t> </a:t>
            </a: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9" baseline="3413" dirty="0" smtClean="0">
                <a:latin typeface="Calibri Light"/>
                <a:cs typeface="Calibri Light"/>
              </a:rPr>
              <a:t>m</a:t>
            </a:r>
            <a:r>
              <a:rPr sz="7200" u="sng" spc="0" baseline="3413" dirty="0" smtClean="0">
                <a:latin typeface="Calibri Light"/>
                <a:cs typeface="Calibri Light"/>
              </a:rPr>
              <a:t>o</a:t>
            </a:r>
            <a:r>
              <a:rPr sz="7200" u="sng" spc="-89" baseline="3413" dirty="0" smtClean="0">
                <a:latin typeface="Calibri Light"/>
                <a:cs typeface="Calibri Light"/>
              </a:rPr>
              <a:t> </a:t>
            </a:r>
            <a:r>
              <a:rPr sz="7200" u="sng" spc="-54" baseline="3413" dirty="0" smtClean="0">
                <a:latin typeface="Calibri Light"/>
                <a:cs typeface="Calibri Light"/>
              </a:rPr>
              <a:t>fun</a:t>
            </a:r>
            <a:r>
              <a:rPr sz="7200" u="sng" spc="-64" baseline="3413" dirty="0" smtClean="0">
                <a:latin typeface="Calibri Light"/>
                <a:cs typeface="Calibri Light"/>
              </a:rPr>
              <a:t>c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4" baseline="3413" dirty="0" smtClean="0">
                <a:latin typeface="Calibri Light"/>
                <a:cs typeface="Calibri Light"/>
              </a:rPr>
              <a:t>n</a:t>
            </a:r>
            <a:r>
              <a:rPr sz="7200" u="sng" spc="0" baseline="3413" dirty="0" smtClean="0">
                <a:latin typeface="Calibri Light"/>
                <a:cs typeface="Calibri Light"/>
              </a:rPr>
              <a:t>a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4897" y="1899920"/>
            <a:ext cx="10030599" cy="1318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9" baseline="3413" dirty="0" smtClean="0">
                <a:latin typeface="Calibri"/>
                <a:cs typeface="Calibri"/>
              </a:rPr>
              <a:t> a</a:t>
            </a:r>
            <a:r>
              <a:rPr sz="3600" spc="0" baseline="3413" dirty="0" smtClean="0">
                <a:latin typeface="Calibri"/>
                <a:cs typeface="Calibri"/>
              </a:rPr>
              <a:t>rma</a:t>
            </a:r>
            <a:r>
              <a:rPr sz="3600" spc="-69" baseline="3413" dirty="0" smtClean="0">
                <a:latin typeface="Calibri"/>
                <a:cs typeface="Calibri"/>
              </a:rPr>
              <a:t>z</a:t>
            </a:r>
            <a:r>
              <a:rPr sz="3600" spc="0" baseline="3413" dirty="0" smtClean="0">
                <a:latin typeface="Calibri"/>
                <a:cs typeface="Calibri"/>
              </a:rPr>
              <a:t>ename</a:t>
            </a:r>
            <a:r>
              <a:rPr sz="3600" spc="-14" baseline="3413" dirty="0" smtClean="0">
                <a:latin typeface="Calibri"/>
                <a:cs typeface="Calibri"/>
              </a:rPr>
              <a:t>n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2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 d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dos é </a:t>
            </a:r>
            <a:r>
              <a:rPr sz="3600" spc="-54" baseline="3413" dirty="0" smtClean="0">
                <a:latin typeface="Calibri"/>
                <a:cs typeface="Calibri"/>
              </a:rPr>
              <a:t>f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em s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1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vi</a:t>
            </a:r>
            <a:r>
              <a:rPr sz="3600" spc="-9" baseline="3413" dirty="0" smtClean="0">
                <a:latin typeface="Calibri"/>
                <a:cs typeface="Calibri"/>
              </a:rPr>
              <a:t>ç</a:t>
            </a:r>
            <a:r>
              <a:rPr sz="3600" spc="0" baseline="3413" dirty="0" smtClean="0">
                <a:latin typeface="Calibri"/>
                <a:cs typeface="Calibri"/>
              </a:rPr>
              <a:t>os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que pode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-9" baseline="3413" dirty="0" smtClean="0">
                <a:latin typeface="Calibri"/>
                <a:cs typeface="Calibri"/>
              </a:rPr>
              <a:t>ã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ser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ssad</a:t>
            </a:r>
            <a:r>
              <a:rPr sz="3600" spc="-14" baseline="3413" dirty="0" smtClean="0">
                <a:latin typeface="Calibri"/>
                <a:cs typeface="Calibri"/>
              </a:rPr>
              <a:t>o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r>
              <a:rPr sz="3600" spc="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2"/>
              </a:spcBef>
            </a:pPr>
            <a:r>
              <a:rPr sz="3600" spc="0" baseline="2275" dirty="0" smtClean="0">
                <a:latin typeface="Calibri"/>
                <a:cs typeface="Calibri"/>
              </a:rPr>
              <a:t>qu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quer lu</a:t>
            </a:r>
            <a:r>
              <a:rPr sz="3600" spc="-44" baseline="2275" dirty="0" smtClean="0">
                <a:latin typeface="Calibri"/>
                <a:cs typeface="Calibri"/>
              </a:rPr>
              <a:t>g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r do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mund</a:t>
            </a:r>
            <a:r>
              <a:rPr sz="3600" spc="-54" baseline="2275" dirty="0" smtClean="0">
                <a:latin typeface="Calibri"/>
                <a:cs typeface="Calibri"/>
              </a:rPr>
              <a:t>o</a:t>
            </a:r>
            <a:r>
              <a:rPr sz="3600" spc="0" baseline="2275" dirty="0" smtClean="0">
                <a:latin typeface="Calibri"/>
                <a:cs typeface="Calibri"/>
              </a:rPr>
              <a:t>, a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qu</a:t>
            </a:r>
            <a:r>
              <a:rPr sz="3600" spc="-19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quer</a:t>
            </a:r>
            <a:r>
              <a:rPr sz="3600" spc="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h</a:t>
            </a:r>
            <a:r>
              <a:rPr sz="3600" spc="-9" baseline="2275" dirty="0" smtClean="0">
                <a:latin typeface="Calibri"/>
                <a:cs typeface="Calibri"/>
              </a:rPr>
              <a:t>o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, n</a:t>
            </a:r>
            <a:r>
              <a:rPr sz="3600" spc="-1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h</a:t>
            </a:r>
            <a:r>
              <a:rPr sz="3600" spc="-54" baseline="2275" dirty="0" smtClean="0">
                <a:latin typeface="Calibri"/>
                <a:cs typeface="Calibri"/>
              </a:rPr>
              <a:t>a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endo</a:t>
            </a:r>
            <a:r>
              <a:rPr sz="3600" spc="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nec</a:t>
            </a:r>
            <a:r>
              <a:rPr sz="3600" spc="9" baseline="2275" dirty="0" smtClean="0">
                <a:latin typeface="Calibri"/>
                <a:cs typeface="Calibri"/>
              </a:rPr>
              <a:t>e</a:t>
            </a:r>
            <a:r>
              <a:rPr sz="3600" spc="0" baseline="2275" dirty="0" smtClean="0">
                <a:latin typeface="Calibri"/>
                <a:cs typeface="Calibri"/>
              </a:rPr>
              <a:t>ss</a:t>
            </a:r>
            <a:r>
              <a:rPr sz="3600" spc="9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d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de de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580"/>
              </a:lnSpc>
            </a:pPr>
            <a:r>
              <a:rPr sz="3600" spc="4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n</a:t>
            </a:r>
            <a:r>
              <a:rPr sz="3600" spc="-19" baseline="3413" dirty="0" smtClean="0">
                <a:latin typeface="Calibri"/>
                <a:cs typeface="Calibri"/>
              </a:rPr>
              <a:t>s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4" baseline="3413" dirty="0" smtClean="0">
                <a:latin typeface="Calibri"/>
                <a:cs typeface="Calibri"/>
              </a:rPr>
              <a:t>l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14" baseline="3413" dirty="0" smtClean="0">
                <a:latin typeface="Calibri"/>
                <a:cs typeface="Calibri"/>
              </a:rPr>
              <a:t>ç</a:t>
            </a:r>
            <a:r>
              <a:rPr sz="3600" spc="-9" baseline="3413" dirty="0" smtClean="0">
                <a:latin typeface="Calibri"/>
                <a:cs typeface="Calibri"/>
              </a:rPr>
              <a:t>ã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 p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14" baseline="3413" dirty="0" smtClean="0">
                <a:latin typeface="Calibri"/>
                <a:cs typeface="Calibri"/>
              </a:rPr>
              <a:t>g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m</a:t>
            </a:r>
            <a:r>
              <a:rPr sz="3600" spc="-4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r>
              <a:rPr sz="3600" spc="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ou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 arm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64" baseline="3413" dirty="0" smtClean="0">
                <a:latin typeface="Calibri"/>
                <a:cs typeface="Calibri"/>
              </a:rPr>
              <a:t>z</a:t>
            </a:r>
            <a:r>
              <a:rPr sz="3600" spc="0" baseline="3413" dirty="0" smtClean="0">
                <a:latin typeface="Calibri"/>
                <a:cs typeface="Calibri"/>
              </a:rPr>
              <a:t>enar</a:t>
            </a:r>
            <a:r>
              <a:rPr sz="3600" spc="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dos. O</a:t>
            </a:r>
            <a:r>
              <a:rPr sz="3600" spc="-9" baseline="3413" dirty="0" smtClean="0">
                <a:latin typeface="Calibri"/>
                <a:cs typeface="Calibri"/>
              </a:rPr>
              <a:t> a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sso a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p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14" baseline="3413" dirty="0" smtClean="0">
                <a:latin typeface="Calibri"/>
                <a:cs typeface="Calibri"/>
              </a:rPr>
              <a:t>g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m</a:t>
            </a:r>
            <a:r>
              <a:rPr sz="3600" spc="-4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s,</a:t>
            </a:r>
            <a:r>
              <a:rPr sz="3600" spc="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se</a:t>
            </a:r>
            <a:r>
              <a:rPr sz="3600" spc="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vi</a:t>
            </a:r>
            <a:r>
              <a:rPr sz="3600" spc="-9" baseline="3413" dirty="0" smtClean="0">
                <a:latin typeface="Calibri"/>
                <a:cs typeface="Calibri"/>
              </a:rPr>
              <a:t>ç</a:t>
            </a:r>
            <a:r>
              <a:rPr sz="3600" spc="0" baseline="3413" dirty="0" smtClean="0">
                <a:latin typeface="Calibri"/>
                <a:cs typeface="Calibri"/>
              </a:rPr>
              <a:t>os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1"/>
              </a:spcBef>
            </a:pPr>
            <a:r>
              <a:rPr sz="3600" spc="0" baseline="2275" dirty="0" smtClean="0">
                <a:latin typeface="Calibri"/>
                <a:cs typeface="Calibri"/>
              </a:rPr>
              <a:t>e a</a:t>
            </a:r>
            <a:r>
              <a:rPr sz="3600" spc="-44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qu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os é 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emo</a:t>
            </a:r>
            <a:r>
              <a:rPr sz="3600" spc="-19" baseline="2275" dirty="0" smtClean="0">
                <a:latin typeface="Calibri"/>
                <a:cs typeface="Calibri"/>
              </a:rPr>
              <a:t>t</a:t>
            </a:r>
            <a:r>
              <a:rPr sz="3600" spc="-44" baseline="2275" dirty="0" smtClean="0">
                <a:latin typeface="Calibri"/>
                <a:cs typeface="Calibri"/>
              </a:rPr>
              <a:t>o</a:t>
            </a:r>
            <a:r>
              <a:rPr sz="3600" spc="0" baseline="2275" dirty="0" smtClean="0">
                <a:latin typeface="Calibri"/>
                <a:cs typeface="Calibri"/>
              </a:rPr>
              <a:t>, </a:t>
            </a:r>
            <a:r>
              <a:rPr sz="3600" spc="-2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t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-50" baseline="2275" dirty="0" smtClean="0">
                <a:latin typeface="Calibri"/>
                <a:cs typeface="Calibri"/>
              </a:rPr>
              <a:t>a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és da</a:t>
            </a:r>
            <a:r>
              <a:rPr sz="3600" spc="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I</a:t>
            </a:r>
            <a:r>
              <a:rPr sz="3600" spc="-25" baseline="2275" dirty="0" smtClean="0">
                <a:latin typeface="Calibri"/>
                <a:cs typeface="Calibri"/>
              </a:rPr>
              <a:t>nt</a:t>
            </a:r>
            <a:r>
              <a:rPr sz="3600" spc="0" baseline="2275" dirty="0" smtClean="0">
                <a:latin typeface="Calibri"/>
                <a:cs typeface="Calibri"/>
              </a:rPr>
              <a:t>e</a:t>
            </a:r>
            <a:r>
              <a:rPr sz="3600" spc="4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n</a:t>
            </a:r>
            <a:r>
              <a:rPr sz="3600" spc="-14" baseline="2275" dirty="0" smtClean="0">
                <a:latin typeface="Calibri"/>
                <a:cs typeface="Calibri"/>
              </a:rPr>
              <a:t>e</a:t>
            </a:r>
            <a:r>
              <a:rPr sz="3600" spc="0" baseline="2275" dirty="0" smtClean="0">
                <a:latin typeface="Calibri"/>
                <a:cs typeface="Calibri"/>
              </a:rPr>
              <a:t>t</a:t>
            </a:r>
            <a:r>
              <a:rPr sz="3600" spc="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-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í</a:t>
            </a:r>
            <a:r>
              <a:rPr sz="3600" spc="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a 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us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à nu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em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5597" y="1398015"/>
            <a:ext cx="13571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4" name="object 4"/>
          <p:cNvSpPr txBox="1"/>
          <p:nvPr/>
        </p:nvSpPr>
        <p:spPr>
          <a:xfrm>
            <a:off x="4412537" y="1398015"/>
            <a:ext cx="12799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889967" y="1398015"/>
            <a:ext cx="12656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8096172" y="1398015"/>
            <a:ext cx="306585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54" baseline="3413" dirty="0" smtClean="0">
                <a:latin typeface="Calibri Light"/>
                <a:cs typeface="Calibri Light"/>
              </a:rPr>
              <a:t>Me</a:t>
            </a:r>
            <a:r>
              <a:rPr sz="7200" u="sng" spc="-134" baseline="3413" dirty="0" smtClean="0">
                <a:latin typeface="Calibri Light"/>
                <a:cs typeface="Calibri Light"/>
              </a:rPr>
              <a:t>r</a:t>
            </a:r>
            <a:r>
              <a:rPr sz="7200" u="sng" spc="-100" baseline="3413" dirty="0" smtClean="0">
                <a:latin typeface="Calibri Light"/>
                <a:cs typeface="Calibri Light"/>
              </a:rPr>
              <a:t>c</a:t>
            </a:r>
            <a:r>
              <a:rPr sz="7200" u="sng" spc="-59" baseline="3413" dirty="0" smtClean="0">
                <a:latin typeface="Calibri Light"/>
                <a:cs typeface="Calibri Light"/>
              </a:rPr>
              <a:t>a</a:t>
            </a:r>
            <a:r>
              <a:rPr sz="7200" u="sng" spc="-54" baseline="3413" dirty="0" smtClean="0">
                <a:latin typeface="Calibri Light"/>
                <a:cs typeface="Calibri Light"/>
              </a:rPr>
              <a:t>d</a:t>
            </a:r>
            <a:r>
              <a:rPr sz="7200" u="sng" spc="0" baseline="3413" dirty="0" smtClean="0">
                <a:latin typeface="Calibri Light"/>
                <a:cs typeface="Calibri Light"/>
              </a:rPr>
              <a:t>o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84897" y="1899920"/>
            <a:ext cx="10126657" cy="66047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4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do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</a:t>
            </a:r>
            <a:r>
              <a:rPr sz="3600" spc="-2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dos</a:t>
            </a:r>
            <a:r>
              <a:rPr sz="3600" spc="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da ID</a:t>
            </a:r>
            <a:r>
              <a:rPr sz="3600" spc="-19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,</a:t>
            </a:r>
            <a:r>
              <a:rPr sz="3600" spc="-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r>
              <a:rPr sz="3600" spc="-14" baseline="3413" dirty="0" smtClean="0">
                <a:latin typeface="Calibri"/>
                <a:cs typeface="Calibri"/>
              </a:rPr>
              <a:t>e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or b</a:t>
            </a:r>
            <a:r>
              <a:rPr sz="3600" spc="-44" baseline="3413" dirty="0" smtClean="0">
                <a:latin typeface="Calibri"/>
                <a:cs typeface="Calibri"/>
              </a:rPr>
              <a:t>r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4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24" baseline="3413" dirty="0" smtClean="0">
                <a:latin typeface="Calibri"/>
                <a:cs typeface="Calibri"/>
              </a:rPr>
              <a:t> </a:t>
            </a:r>
            <a:r>
              <a:rPr sz="3600" b="1" spc="4" baseline="3413" dirty="0" smtClean="0">
                <a:latin typeface="Calibri"/>
                <a:cs typeface="Calibri"/>
              </a:rPr>
              <a:t>C</a:t>
            </a:r>
            <a:r>
              <a:rPr sz="3600" b="1" spc="-9" baseline="3413" dirty="0" smtClean="0">
                <a:latin typeface="Calibri"/>
                <a:cs typeface="Calibri"/>
              </a:rPr>
              <a:t>l</a:t>
            </a:r>
            <a:r>
              <a:rPr sz="3600" b="1" spc="9" baseline="3413" dirty="0" smtClean="0">
                <a:latin typeface="Calibri"/>
                <a:cs typeface="Calibri"/>
              </a:rPr>
              <a:t>o</a:t>
            </a:r>
            <a:r>
              <a:rPr sz="3600" b="1" spc="-9" baseline="3413" dirty="0" smtClean="0">
                <a:latin typeface="Calibri"/>
                <a:cs typeface="Calibri"/>
              </a:rPr>
              <a:t>u</a:t>
            </a:r>
            <a:r>
              <a:rPr sz="3600" b="1" spc="0" baseline="3413" dirty="0" smtClean="0">
                <a:latin typeface="Calibri"/>
                <a:cs typeface="Calibri"/>
              </a:rPr>
              <a:t>d</a:t>
            </a:r>
            <a:r>
              <a:rPr sz="3600" b="1" spc="-4" baseline="3413" dirty="0" smtClean="0">
                <a:latin typeface="Calibri"/>
                <a:cs typeface="Calibri"/>
              </a:rPr>
              <a:t> </a:t>
            </a:r>
            <a:r>
              <a:rPr sz="3600" b="1" spc="4" baseline="3413" dirty="0" smtClean="0">
                <a:latin typeface="Calibri"/>
                <a:cs typeface="Calibri"/>
              </a:rPr>
              <a:t>C</a:t>
            </a:r>
            <a:r>
              <a:rPr sz="3600" b="1" spc="9" baseline="3413" dirty="0" smtClean="0">
                <a:latin typeface="Calibri"/>
                <a:cs typeface="Calibri"/>
              </a:rPr>
              <a:t>o</a:t>
            </a:r>
            <a:r>
              <a:rPr sz="3600" b="1" spc="4" baseline="3413" dirty="0" smtClean="0">
                <a:latin typeface="Calibri"/>
                <a:cs typeface="Calibri"/>
              </a:rPr>
              <a:t>m</a:t>
            </a:r>
            <a:r>
              <a:rPr sz="3600" b="1" spc="-9" baseline="3413" dirty="0" smtClean="0">
                <a:latin typeface="Calibri"/>
                <a:cs typeface="Calibri"/>
              </a:rPr>
              <a:t>pu</a:t>
            </a:r>
            <a:r>
              <a:rPr sz="3600" b="1" spc="0" baseline="3413" dirty="0" smtClean="0">
                <a:latin typeface="Calibri"/>
                <a:cs typeface="Calibri"/>
              </a:rPr>
              <a:t>ti</a:t>
            </a:r>
            <a:r>
              <a:rPr sz="3600" b="1" spc="-9" baseline="3413" dirty="0" smtClean="0">
                <a:latin typeface="Calibri"/>
                <a:cs typeface="Calibri"/>
              </a:rPr>
              <a:t>n</a:t>
            </a:r>
            <a:r>
              <a:rPr sz="3600" b="1" spc="0" baseline="3413" dirty="0" smtClean="0">
                <a:latin typeface="Calibri"/>
                <a:cs typeface="Calibri"/>
              </a:rPr>
              <a:t>g</a:t>
            </a:r>
            <a:r>
              <a:rPr sz="3600" b="1" spc="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m</a:t>
            </a:r>
            <a:r>
              <a:rPr sz="3600" spc="-19" baseline="3413" dirty="0" smtClean="0">
                <a:latin typeface="Calibri"/>
                <a:cs typeface="Calibri"/>
              </a:rPr>
              <a:t>o</a:t>
            </a:r>
            <a:r>
              <a:rPr sz="3600" spc="0" baseline="3413" dirty="0" smtClean="0">
                <a:latin typeface="Calibri"/>
                <a:cs typeface="Calibri"/>
              </a:rPr>
              <a:t>vim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-19" baseline="3413" dirty="0" smtClean="0">
                <a:latin typeface="Calibri"/>
                <a:cs typeface="Calibri"/>
              </a:rPr>
              <a:t>n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ou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2"/>
              </a:spcBef>
            </a:pPr>
            <a:r>
              <a:rPr sz="3600" spc="0" baseline="2275" dirty="0" smtClean="0">
                <a:latin typeface="Calibri"/>
                <a:cs typeface="Calibri"/>
              </a:rPr>
              <a:t>US$</a:t>
            </a:r>
            <a:r>
              <a:rPr sz="3600" spc="-25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257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​​m</a:t>
            </a:r>
            <a:r>
              <a:rPr sz="3600" spc="4" baseline="2275" dirty="0" smtClean="0">
                <a:latin typeface="Calibri"/>
                <a:cs typeface="Calibri"/>
              </a:rPr>
              <a:t>il</a:t>
            </a:r>
            <a:r>
              <a:rPr sz="3600" spc="0" baseline="2275" dirty="0" smtClean="0">
                <a:latin typeface="Calibri"/>
                <a:cs typeface="Calibri"/>
              </a:rPr>
              <a:t>h</a:t>
            </a:r>
            <a:r>
              <a:rPr sz="3600" spc="-4" baseline="2275" dirty="0" smtClean="0">
                <a:latin typeface="Calibri"/>
                <a:cs typeface="Calibri"/>
              </a:rPr>
              <a:t>õ</a:t>
            </a:r>
            <a:r>
              <a:rPr sz="3600" spc="0" baseline="2275" dirty="0" smtClean="0">
                <a:latin typeface="Calibri"/>
                <a:cs typeface="Calibri"/>
              </a:rPr>
              <a:t>es</a:t>
            </a:r>
            <a:r>
              <a:rPr sz="3600" spc="-1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em</a:t>
            </a:r>
            <a:r>
              <a:rPr sz="3600" spc="-1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201</a:t>
            </a:r>
            <a:r>
              <a:rPr sz="3600" spc="19" baseline="2275" dirty="0" smtClean="0">
                <a:latin typeface="Calibri"/>
                <a:cs typeface="Calibri"/>
              </a:rPr>
              <a:t>3</a:t>
            </a:r>
            <a:r>
              <a:rPr sz="3600" spc="0" baseline="2275" dirty="0" smtClean="0">
                <a:latin typeface="Calibri"/>
                <a:cs typeface="Calibri"/>
              </a:rPr>
              <a:t>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84897" y="3244215"/>
            <a:ext cx="9330381" cy="1318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67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Dad</a:t>
            </a:r>
            <a:r>
              <a:rPr sz="3600" spc="-9" baseline="3413" dirty="0" smtClean="0">
                <a:latin typeface="Calibri"/>
                <a:cs typeface="Calibri"/>
              </a:rPr>
              <a:t>o</a:t>
            </a:r>
            <a:r>
              <a:rPr sz="3600" spc="0" baseline="3413" dirty="0" smtClean="0">
                <a:latin typeface="Calibri"/>
                <a:cs typeface="Calibri"/>
              </a:rPr>
              <a:t>s da </a:t>
            </a:r>
            <a:r>
              <a:rPr sz="3600" spc="-9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orth</a:t>
            </a:r>
            <a:r>
              <a:rPr sz="3600" spc="-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Brid</a:t>
            </a:r>
            <a:r>
              <a:rPr sz="3600" spc="-25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4" baseline="3413" dirty="0" smtClean="0">
                <a:latin typeface="Calibri"/>
                <a:cs typeface="Calibri"/>
              </a:rPr>
              <a:t> </a:t>
            </a:r>
            <a:r>
              <a:rPr sz="3600" spc="-119" baseline="3413" dirty="0" smtClean="0">
                <a:latin typeface="Calibri"/>
                <a:cs typeface="Calibri"/>
              </a:rPr>
              <a:t>V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14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tu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 </a:t>
            </a:r>
            <a:r>
              <a:rPr sz="3600" spc="-54" baseline="3413" dirty="0" smtClean="0">
                <a:latin typeface="Calibri"/>
                <a:cs typeface="Calibri"/>
              </a:rPr>
              <a:t>P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rtne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s,</a:t>
            </a:r>
            <a:r>
              <a:rPr sz="3600" spc="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emp</a:t>
            </a:r>
            <a:r>
              <a:rPr sz="3600" spc="-2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esa de </a:t>
            </a:r>
            <a:r>
              <a:rPr sz="3600" spc="-19" baseline="3413" dirty="0" smtClean="0">
                <a:latin typeface="Calibri"/>
                <a:cs typeface="Calibri"/>
              </a:rPr>
              <a:t>c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p</a:t>
            </a:r>
            <a:r>
              <a:rPr sz="3600" spc="4" baseline="3413" dirty="0" smtClean="0">
                <a:latin typeface="Calibri"/>
                <a:cs typeface="Calibri"/>
              </a:rPr>
              <a:t>i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l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 r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s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p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a</a:t>
            </a:r>
            <a:endParaRPr sz="2400" dirty="0">
              <a:latin typeface="Calibri"/>
              <a:cs typeface="Calibri"/>
            </a:endParaRPr>
          </a:p>
          <a:p>
            <a:pPr marL="12700" marR="45767">
              <a:lnSpc>
                <a:spcPts val="2580"/>
              </a:lnSpc>
              <a:spcBef>
                <a:spcPts val="1"/>
              </a:spcBef>
            </a:pPr>
            <a:r>
              <a:rPr sz="3600" spc="-19" baseline="3413" dirty="0" smtClean="0">
                <a:latin typeface="Calibri"/>
                <a:cs typeface="Calibri"/>
              </a:rPr>
              <a:t>s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rtu</a:t>
            </a:r>
            <a:r>
              <a:rPr sz="3600" spc="-19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s, 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egi</a:t>
            </a:r>
            <a:r>
              <a:rPr sz="3600" spc="-14" baseline="3413" dirty="0" smtClean="0">
                <a:latin typeface="Calibri"/>
                <a:cs typeface="Calibri"/>
              </a:rPr>
              <a:t>s</a:t>
            </a:r>
            <a:r>
              <a:rPr sz="3600" spc="0" baseline="3413" dirty="0" smtClean="0">
                <a:latin typeface="Calibri"/>
                <a:cs typeface="Calibri"/>
              </a:rPr>
              <a:t>t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ou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no</a:t>
            </a:r>
            <a:r>
              <a:rPr sz="3600" spc="-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ano</a:t>
            </a:r>
            <a:r>
              <a:rPr sz="3600" spc="-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2</a:t>
            </a:r>
            <a:r>
              <a:rPr sz="3600" spc="9" baseline="3413" dirty="0" smtClean="0">
                <a:latin typeface="Calibri"/>
                <a:cs typeface="Calibri"/>
              </a:rPr>
              <a:t>0</a:t>
            </a:r>
            <a:r>
              <a:rPr sz="3600" spc="0" baseline="3413" dirty="0" smtClean="0">
                <a:latin typeface="Calibri"/>
                <a:cs typeface="Calibri"/>
              </a:rPr>
              <a:t>13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que 7</a:t>
            </a:r>
            <a:r>
              <a:rPr sz="3600" spc="9" baseline="3413" dirty="0" smtClean="0">
                <a:latin typeface="Calibri"/>
                <a:cs typeface="Calibri"/>
              </a:rPr>
              <a:t>5</a:t>
            </a:r>
            <a:r>
              <a:rPr sz="3600" spc="0" baseline="3413" dirty="0" smtClean="0">
                <a:latin typeface="Calibri"/>
                <a:cs typeface="Calibri"/>
              </a:rPr>
              <a:t>%</a:t>
            </a:r>
            <a:r>
              <a:rPr sz="3600" spc="-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r>
              <a:rPr sz="3600" spc="-14" baseline="3413" dirty="0" smtClean="0">
                <a:latin typeface="Calibri"/>
                <a:cs typeface="Calibri"/>
              </a:rPr>
              <a:t>n</a:t>
            </a:r>
            <a:r>
              <a:rPr sz="3600" spc="0" baseline="3413" dirty="0" smtClean="0">
                <a:latin typeface="Calibri"/>
                <a:cs typeface="Calibri"/>
              </a:rPr>
              <a:t>t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 8</a:t>
            </a:r>
            <a:r>
              <a:rPr sz="3600" spc="9" baseline="3413" dirty="0" smtClean="0">
                <a:latin typeface="Calibri"/>
                <a:cs typeface="Calibri"/>
              </a:rPr>
              <a:t>5</a:t>
            </a:r>
            <a:r>
              <a:rPr sz="3600" spc="0" baseline="3413" dirty="0" smtClean="0">
                <a:latin typeface="Calibri"/>
                <a:cs typeface="Calibri"/>
              </a:rPr>
              <a:t>5</a:t>
            </a:r>
            <a:r>
              <a:rPr sz="3600" spc="-39" baseline="3413" dirty="0" smtClean="0">
                <a:latin typeface="Calibri"/>
                <a:cs typeface="Calibri"/>
              </a:rPr>
              <a:t> </a:t>
            </a:r>
            <a:r>
              <a:rPr sz="3600" spc="4" baseline="3413" dirty="0" smtClean="0">
                <a:latin typeface="Calibri"/>
                <a:cs typeface="Calibri"/>
              </a:rPr>
              <a:t>lí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-34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es de</a:t>
            </a:r>
            <a:r>
              <a:rPr sz="3600" spc="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ne</a:t>
            </a:r>
            <a:r>
              <a:rPr sz="3600" spc="-29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óc</a:t>
            </a:r>
            <a:r>
              <a:rPr sz="3600" spc="4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os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600"/>
              </a:lnSpc>
              <a:spcBef>
                <a:spcPts val="1"/>
              </a:spcBef>
            </a:pP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ss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m a uti</a:t>
            </a:r>
            <a:r>
              <a:rPr sz="3600" spc="9" baseline="2275" dirty="0" smtClean="0">
                <a:latin typeface="Calibri"/>
                <a:cs typeface="Calibri"/>
              </a:rPr>
              <a:t>l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-50" baseline="2275" dirty="0" smtClean="0">
                <a:latin typeface="Calibri"/>
                <a:cs typeface="Calibri"/>
              </a:rPr>
              <a:t>z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r</a:t>
            </a:r>
            <a:r>
              <a:rPr sz="3600" spc="-19" baseline="2275" dirty="0" smtClean="0">
                <a:latin typeface="Calibri"/>
                <a:cs typeface="Calibri"/>
              </a:rPr>
              <a:t> 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-9" baseline="2275" dirty="0" smtClean="0">
                <a:latin typeface="Calibri"/>
                <a:cs typeface="Calibri"/>
              </a:rPr>
              <a:t>g</a:t>
            </a:r>
            <a:r>
              <a:rPr sz="3600" spc="0" baseline="2275" dirty="0" smtClean="0">
                <a:latin typeface="Calibri"/>
                <a:cs typeface="Calibri"/>
              </a:rPr>
              <a:t>uma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pl</a:t>
            </a:r>
            <a:r>
              <a:rPr sz="3600" spc="-29" baseline="2275" dirty="0" smtClean="0">
                <a:latin typeface="Calibri"/>
                <a:cs typeface="Calibri"/>
              </a:rPr>
              <a:t>a</a:t>
            </a:r>
            <a:r>
              <a:rPr sz="3600" spc="-25" baseline="2275" dirty="0" smtClean="0">
                <a:latin typeface="Calibri"/>
                <a:cs typeface="Calibri"/>
              </a:rPr>
              <a:t>t</a:t>
            </a:r>
            <a:r>
              <a:rPr sz="3600" spc="-29" baseline="2275" dirty="0" smtClean="0">
                <a:latin typeface="Calibri"/>
                <a:cs typeface="Calibri"/>
              </a:rPr>
              <a:t>a</a:t>
            </a:r>
            <a:r>
              <a:rPr sz="3600" spc="-54" baseline="2275" dirty="0" smtClean="0">
                <a:latin typeface="Calibri"/>
                <a:cs typeface="Calibri"/>
              </a:rPr>
              <a:t>f</a:t>
            </a:r>
            <a:r>
              <a:rPr sz="3600" spc="0" baseline="2275" dirty="0" smtClean="0">
                <a:latin typeface="Calibri"/>
                <a:cs typeface="Calibri"/>
              </a:rPr>
              <a:t>orma em nu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em, um</a:t>
            </a:r>
            <a:r>
              <a:rPr sz="3600" spc="-25" baseline="2275" dirty="0" smtClean="0">
                <a:latin typeface="Calibri"/>
                <a:cs typeface="Calibri"/>
              </a:rPr>
              <a:t> 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ume</a:t>
            </a:r>
            <a:r>
              <a:rPr sz="3600" spc="-19" baseline="2275" dirty="0" smtClean="0">
                <a:latin typeface="Calibri"/>
                <a:cs typeface="Calibri"/>
              </a:rPr>
              <a:t>n</a:t>
            </a:r>
            <a:r>
              <a:rPr sz="3600" spc="-25" baseline="2275" dirty="0" smtClean="0">
                <a:latin typeface="Calibri"/>
                <a:cs typeface="Calibri"/>
              </a:rPr>
              <a:t>t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de 67%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em</a:t>
            </a:r>
            <a:endParaRPr sz="2400" dirty="0">
              <a:latin typeface="Calibri"/>
              <a:cs typeface="Calibri"/>
            </a:endParaRPr>
          </a:p>
          <a:p>
            <a:pPr marL="12700" marR="45767">
              <a:lnSpc>
                <a:spcPts val="2600"/>
              </a:lnSpc>
            </a:pP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e</a:t>
            </a:r>
            <a:r>
              <a:rPr sz="3600" spc="9" baseline="2275" dirty="0" smtClean="0">
                <a:latin typeface="Calibri"/>
                <a:cs typeface="Calibri"/>
              </a:rPr>
              <a:t>l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14" baseline="2275" dirty="0" smtClean="0">
                <a:latin typeface="Calibri"/>
                <a:cs typeface="Calibri"/>
              </a:rPr>
              <a:t>ç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a</a:t>
            </a:r>
            <a:r>
              <a:rPr sz="3600" spc="14" baseline="2275" dirty="0" smtClean="0">
                <a:latin typeface="Calibri"/>
                <a:cs typeface="Calibri"/>
              </a:rPr>
              <a:t> </a:t>
            </a:r>
            <a:r>
              <a:rPr sz="3600" spc="4" baseline="2275" dirty="0" smtClean="0">
                <a:latin typeface="Calibri"/>
                <a:cs typeface="Calibri"/>
              </a:rPr>
              <a:t>2012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338682" y="1398015"/>
            <a:ext cx="782334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159" baseline="3413" dirty="0" smtClean="0">
                <a:latin typeface="Calibri Light"/>
                <a:cs typeface="Calibri Light"/>
              </a:rPr>
              <a:t>P</a:t>
            </a:r>
            <a:r>
              <a:rPr sz="7200" u="sng" spc="-54" baseline="3413" dirty="0" smtClean="0">
                <a:latin typeface="Calibri Light"/>
                <a:cs typeface="Calibri Light"/>
              </a:rPr>
              <a:t>erf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0" baseline="3413" dirty="0" smtClean="0">
                <a:latin typeface="Calibri Light"/>
                <a:cs typeface="Calibri Light"/>
              </a:rPr>
              <a:t>l</a:t>
            </a:r>
            <a:r>
              <a:rPr sz="7200" u="sng" spc="-59" baseline="3413" dirty="0" smtClean="0">
                <a:latin typeface="Calibri Light"/>
                <a:cs typeface="Calibri Light"/>
              </a:rPr>
              <a:t> d</a:t>
            </a:r>
            <a:r>
              <a:rPr sz="7200" u="sng" spc="0" baseline="3413" dirty="0" smtClean="0">
                <a:latin typeface="Calibri Light"/>
                <a:cs typeface="Calibri Light"/>
              </a:rPr>
              <a:t>o</a:t>
            </a:r>
            <a:r>
              <a:rPr sz="7200" u="sng" spc="-89" baseline="3413" dirty="0" smtClean="0">
                <a:latin typeface="Calibri Light"/>
                <a:cs typeface="Calibri Light"/>
              </a:rPr>
              <a:t> </a:t>
            </a:r>
            <a:r>
              <a:rPr sz="7200" u="sng" spc="-100" baseline="3413" dirty="0" smtClean="0">
                <a:latin typeface="Calibri Light"/>
                <a:cs typeface="Calibri Light"/>
              </a:rPr>
              <a:t>P</a:t>
            </a:r>
            <a:r>
              <a:rPr sz="7200" u="sng" spc="-159" baseline="3413" dirty="0" smtClean="0">
                <a:latin typeface="Calibri Light"/>
                <a:cs typeface="Calibri Light"/>
              </a:rPr>
              <a:t>r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4" baseline="3413" dirty="0" smtClean="0">
                <a:latin typeface="Calibri Light"/>
                <a:cs typeface="Calibri Light"/>
              </a:rPr>
              <a:t>f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ss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64" baseline="3413" dirty="0" smtClean="0">
                <a:latin typeface="Calibri Light"/>
                <a:cs typeface="Calibri Light"/>
              </a:rPr>
              <a:t>o</a:t>
            </a:r>
            <a:r>
              <a:rPr sz="7200" u="sng" spc="-54" baseline="3413" dirty="0" smtClean="0">
                <a:latin typeface="Calibri Light"/>
                <a:cs typeface="Calibri Light"/>
              </a:rPr>
              <a:t>n</a:t>
            </a:r>
            <a:r>
              <a:rPr sz="7200" u="sng" spc="-39" baseline="3413" dirty="0" smtClean="0">
                <a:latin typeface="Calibri Light"/>
                <a:cs typeface="Calibri Light"/>
              </a:rPr>
              <a:t>a</a:t>
            </a:r>
            <a:r>
              <a:rPr sz="7200" u="sng" spc="0" baseline="3413" dirty="0" smtClean="0">
                <a:latin typeface="Calibri Light"/>
                <a:cs typeface="Calibri Light"/>
              </a:rPr>
              <a:t>l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897" y="1899920"/>
            <a:ext cx="10014780" cy="13185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5720">
              <a:lnSpc>
                <a:spcPts val="2545"/>
              </a:lnSpc>
              <a:spcBef>
                <a:spcPts val="127"/>
              </a:spcBef>
            </a:pPr>
            <a:r>
              <a:rPr sz="3600" spc="0" baseline="3413" dirty="0" smtClean="0">
                <a:latin typeface="Calibri"/>
                <a:cs typeface="Calibri"/>
              </a:rPr>
              <a:t>Um</a:t>
            </a:r>
            <a:r>
              <a:rPr sz="3600" spc="-1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p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of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on</a:t>
            </a:r>
            <a:r>
              <a:rPr sz="3600" spc="-14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l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l</a:t>
            </a:r>
            <a:r>
              <a:rPr sz="3600" spc="0" baseline="3413" dirty="0" smtClean="0">
                <a:latin typeface="Calibri"/>
                <a:cs typeface="Calibri"/>
              </a:rPr>
              <a:t>oud Com</a:t>
            </a:r>
            <a:r>
              <a:rPr sz="3600" spc="4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ut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ng</a:t>
            </a:r>
            <a:r>
              <a:rPr sz="3600" spc="-29" baseline="3413" dirty="0" smtClean="0">
                <a:latin typeface="Calibri"/>
                <a:cs typeface="Calibri"/>
              </a:rPr>
              <a:t> </a:t>
            </a:r>
            <a:r>
              <a:rPr sz="3600" spc="-19" baseline="3413" dirty="0" smtClean="0">
                <a:latin typeface="Calibri"/>
                <a:cs typeface="Calibri"/>
              </a:rPr>
              <a:t>t</a:t>
            </a:r>
            <a:r>
              <a:rPr sz="3600" spc="4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m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que</a:t>
            </a:r>
            <a:r>
              <a:rPr sz="3600" spc="24" baseline="3413" dirty="0" smtClean="0">
                <a:latin typeface="Calibri"/>
                <a:cs typeface="Calibri"/>
              </a:rPr>
              <a:t> </a:t>
            </a:r>
            <a:r>
              <a:rPr sz="3600" spc="-19" baseline="3413" dirty="0" smtClean="0">
                <a:latin typeface="Calibri"/>
                <a:cs typeface="Calibri"/>
              </a:rPr>
              <a:t>t</a:t>
            </a:r>
            <a:r>
              <a:rPr sz="3600" spc="4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r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habi</a:t>
            </a:r>
            <a:r>
              <a:rPr sz="3600" spc="14" baseline="3413" dirty="0" smtClean="0">
                <a:latin typeface="Calibri"/>
                <a:cs typeface="Calibri"/>
              </a:rPr>
              <a:t>l</a:t>
            </a:r>
            <a:r>
              <a:rPr sz="3600" spc="4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dades</a:t>
            </a:r>
            <a:r>
              <a:rPr sz="3600" spc="-29" baseline="3413" dirty="0" smtClean="0">
                <a:latin typeface="Calibri"/>
                <a:cs typeface="Calibri"/>
              </a:rPr>
              <a:t> 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om</a:t>
            </a:r>
            <a:r>
              <a:rPr sz="3600" spc="-25" baseline="3413" dirty="0" smtClean="0">
                <a:latin typeface="Calibri"/>
                <a:cs typeface="Calibri"/>
              </a:rPr>
              <a:t> </a:t>
            </a:r>
            <a:r>
              <a:rPr sz="3600" spc="4" baseline="3413" dirty="0" smtClean="0">
                <a:latin typeface="Calibri"/>
                <a:cs typeface="Calibri"/>
              </a:rPr>
              <a:t>li</a:t>
            </a:r>
            <a:r>
              <a:rPr sz="3600" spc="0" baseline="3413" dirty="0" smtClean="0">
                <a:latin typeface="Calibri"/>
                <a:cs typeface="Calibri"/>
              </a:rPr>
              <a:t>n</a:t>
            </a:r>
            <a:r>
              <a:rPr sz="3600" spc="-9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u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29" baseline="3413" dirty="0" smtClean="0">
                <a:latin typeface="Calibri"/>
                <a:cs typeface="Calibri"/>
              </a:rPr>
              <a:t>g</a:t>
            </a:r>
            <a:r>
              <a:rPr sz="3600" spc="0" baseline="3413" dirty="0" smtClean="0">
                <a:latin typeface="Calibri"/>
                <a:cs typeface="Calibri"/>
              </a:rPr>
              <a:t>ens de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2"/>
              </a:spcBef>
            </a:pP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14" baseline="2275" dirty="0" smtClean="0">
                <a:latin typeface="Calibri"/>
                <a:cs typeface="Calibri"/>
              </a:rPr>
              <a:t>g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m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14" baseline="2275" dirty="0" smtClean="0">
                <a:latin typeface="Calibri"/>
                <a:cs typeface="Calibri"/>
              </a:rPr>
              <a:t>ç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9" baseline="2275" dirty="0" smtClean="0">
                <a:latin typeface="Calibri"/>
                <a:cs typeface="Calibri"/>
              </a:rPr>
              <a:t> </a:t>
            </a:r>
            <a:r>
              <a:rPr sz="3600" spc="-39" baseline="2275" dirty="0" smtClean="0">
                <a:latin typeface="Calibri"/>
                <a:cs typeface="Calibri"/>
              </a:rPr>
              <a:t>P</a:t>
            </a:r>
            <a:r>
              <a:rPr sz="3600" spc="0" baseline="2275" dirty="0" smtClean="0">
                <a:latin typeface="Calibri"/>
                <a:cs typeface="Calibri"/>
              </a:rPr>
              <a:t>er</a:t>
            </a:r>
            <a:r>
              <a:rPr sz="3600" spc="1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,</a:t>
            </a:r>
            <a:r>
              <a:rPr sz="3600" spc="-3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Ru</a:t>
            </a:r>
            <a:r>
              <a:rPr sz="3600" spc="-29" baseline="2275" dirty="0" smtClean="0">
                <a:latin typeface="Calibri"/>
                <a:cs typeface="Calibri"/>
              </a:rPr>
              <a:t>b</a:t>
            </a:r>
            <a:r>
              <a:rPr sz="3600" spc="-184" baseline="2275" dirty="0" smtClean="0">
                <a:latin typeface="Calibri"/>
                <a:cs typeface="Calibri"/>
              </a:rPr>
              <a:t>y</a:t>
            </a:r>
            <a:r>
              <a:rPr sz="3600" spc="0" baseline="2275" dirty="0" smtClean="0">
                <a:latin typeface="Calibri"/>
                <a:cs typeface="Calibri"/>
              </a:rPr>
              <a:t>,</a:t>
            </a:r>
            <a:r>
              <a:rPr sz="3600" spc="3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Ru</a:t>
            </a:r>
            <a:r>
              <a:rPr sz="3600" spc="-29" baseline="2275" dirty="0" smtClean="0">
                <a:latin typeface="Calibri"/>
                <a:cs typeface="Calibri"/>
              </a:rPr>
              <a:t>b</a:t>
            </a:r>
            <a:r>
              <a:rPr sz="3600" spc="0" baseline="2275" dirty="0" smtClean="0">
                <a:latin typeface="Calibri"/>
                <a:cs typeface="Calibri"/>
              </a:rPr>
              <a:t>y</a:t>
            </a:r>
            <a:r>
              <a:rPr sz="3600" spc="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on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-4" baseline="2275" dirty="0" smtClean="0">
                <a:latin typeface="Calibri"/>
                <a:cs typeface="Calibri"/>
              </a:rPr>
              <a:t>R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il</a:t>
            </a:r>
            <a:r>
              <a:rPr sz="3600" spc="0" baseline="2275" dirty="0" smtClean="0">
                <a:latin typeface="Calibri"/>
                <a:cs typeface="Calibri"/>
              </a:rPr>
              <a:t>s</a:t>
            </a:r>
            <a:r>
              <a:rPr sz="3600" spc="-19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 </a:t>
            </a:r>
            <a:r>
              <a:rPr sz="3600" spc="19" baseline="2275" dirty="0" smtClean="0">
                <a:latin typeface="Calibri"/>
                <a:cs typeface="Calibri"/>
              </a:rPr>
              <a:t>P</a:t>
            </a:r>
            <a:r>
              <a:rPr sz="3600" spc="9" baseline="2275" dirty="0" smtClean="0">
                <a:latin typeface="Calibri"/>
                <a:cs typeface="Calibri"/>
              </a:rPr>
              <a:t>y</a:t>
            </a:r>
            <a:r>
              <a:rPr sz="3600" spc="0" baseline="2275" dirty="0" smtClean="0">
                <a:latin typeface="Calibri"/>
                <a:cs typeface="Calibri"/>
              </a:rPr>
              <a:t>th</a:t>
            </a:r>
            <a:r>
              <a:rPr sz="3600" spc="-14" baseline="2275" dirty="0" smtClean="0">
                <a:latin typeface="Calibri"/>
                <a:cs typeface="Calibri"/>
              </a:rPr>
              <a:t>o</a:t>
            </a:r>
            <a:r>
              <a:rPr sz="3600" spc="0" baseline="2275" dirty="0" smtClean="0">
                <a:latin typeface="Calibri"/>
                <a:cs typeface="Calibri"/>
              </a:rPr>
              <a:t>n, </a:t>
            </a:r>
            <a:r>
              <a:rPr sz="3600" spc="-14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l</a:t>
            </a:r>
            <a:r>
              <a:rPr sz="3600" spc="0" baseline="2275" dirty="0" smtClean="0">
                <a:latin typeface="Calibri"/>
                <a:cs typeface="Calibri"/>
              </a:rPr>
              <a:t>ém</a:t>
            </a:r>
            <a:r>
              <a:rPr sz="3600" spc="-1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de J</a:t>
            </a:r>
            <a:r>
              <a:rPr sz="3600" spc="-54" baseline="2275" dirty="0" smtClean="0">
                <a:latin typeface="Calibri"/>
                <a:cs typeface="Calibri"/>
              </a:rPr>
              <a:t>a</a:t>
            </a:r>
            <a:r>
              <a:rPr sz="3600" spc="-44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a</a:t>
            </a:r>
            <a:r>
              <a:rPr sz="3600" spc="2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e J</a:t>
            </a:r>
            <a:r>
              <a:rPr sz="3600" spc="-54" baseline="2275" dirty="0" smtClean="0">
                <a:latin typeface="Calibri"/>
                <a:cs typeface="Calibri"/>
              </a:rPr>
              <a:t>a</a:t>
            </a:r>
            <a:r>
              <a:rPr sz="3600" spc="-44" baseline="2275" dirty="0" smtClean="0">
                <a:latin typeface="Calibri"/>
                <a:cs typeface="Calibri"/>
              </a:rPr>
              <a:t>v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Scr</a:t>
            </a:r>
            <a:r>
              <a:rPr sz="3600" spc="9" baseline="2275" dirty="0" smtClean="0">
                <a:latin typeface="Calibri"/>
                <a:cs typeface="Calibri"/>
              </a:rPr>
              <a:t>i</a:t>
            </a:r>
            <a:r>
              <a:rPr sz="3600" spc="-25" baseline="2275" dirty="0" smtClean="0">
                <a:latin typeface="Calibri"/>
                <a:cs typeface="Calibri"/>
              </a:rPr>
              <a:t>p</a:t>
            </a:r>
            <a:r>
              <a:rPr sz="3600" spc="0" baseline="2275" dirty="0" smtClean="0">
                <a:latin typeface="Calibri"/>
                <a:cs typeface="Calibri"/>
              </a:rPr>
              <a:t>t;</a:t>
            </a:r>
            <a:endParaRPr sz="2400" dirty="0">
              <a:latin typeface="Calibri"/>
              <a:cs typeface="Calibri"/>
            </a:endParaRPr>
          </a:p>
          <a:p>
            <a:pPr marL="12700">
              <a:lnSpc>
                <a:spcPts val="2580"/>
              </a:lnSpc>
            </a:pPr>
            <a:r>
              <a:rPr sz="3600" spc="0" baseline="3413" dirty="0" smtClean="0">
                <a:latin typeface="Calibri"/>
                <a:cs typeface="Calibri"/>
              </a:rPr>
              <a:t>D</a:t>
            </a:r>
            <a:r>
              <a:rPr sz="3600" spc="-9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v</a:t>
            </a:r>
            <a:r>
              <a:rPr sz="3600" spc="-14" baseline="3413" dirty="0" smtClean="0">
                <a:latin typeface="Calibri"/>
                <a:cs typeface="Calibri"/>
              </a:rPr>
              <a:t>O</a:t>
            </a:r>
            <a:r>
              <a:rPr sz="3600" spc="-19" baseline="3413" dirty="0" smtClean="0">
                <a:latin typeface="Calibri"/>
                <a:cs typeface="Calibri"/>
              </a:rPr>
              <a:t>p</a:t>
            </a:r>
            <a:r>
              <a:rPr sz="3600" spc="0" baseline="3413" dirty="0" smtClean="0">
                <a:latin typeface="Calibri"/>
                <a:cs typeface="Calibri"/>
              </a:rPr>
              <a:t>s;</a:t>
            </a:r>
            <a:r>
              <a:rPr sz="3600" spc="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cr</a:t>
            </a:r>
            <a:r>
              <a:rPr sz="3600" spc="14" baseline="3413" dirty="0" smtClean="0">
                <a:latin typeface="Calibri"/>
                <a:cs typeface="Calibri"/>
              </a:rPr>
              <a:t>i</a:t>
            </a:r>
            <a:r>
              <a:rPr sz="3600" spc="-2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tiv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d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p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a p</a:t>
            </a:r>
            <a:r>
              <a:rPr sz="3600" spc="-39" baseline="3413" dirty="0" smtClean="0">
                <a:latin typeface="Calibri"/>
                <a:cs typeface="Calibri"/>
              </a:rPr>
              <a:t>r</a:t>
            </a:r>
            <a:r>
              <a:rPr sz="3600" spc="0" baseline="3413" dirty="0" smtClean="0">
                <a:latin typeface="Calibri"/>
                <a:cs typeface="Calibri"/>
              </a:rPr>
              <a:t>odu</a:t>
            </a:r>
            <a:r>
              <a:rPr sz="3600" spc="-14" baseline="3413" dirty="0" smtClean="0">
                <a:latin typeface="Calibri"/>
                <a:cs typeface="Calibri"/>
              </a:rPr>
              <a:t>z</a:t>
            </a:r>
            <a:r>
              <a:rPr sz="3600" spc="4" baseline="3413" dirty="0" smtClean="0">
                <a:latin typeface="Calibri"/>
                <a:cs typeface="Calibri"/>
              </a:rPr>
              <a:t>i</a:t>
            </a:r>
            <a:r>
              <a:rPr sz="3600" spc="0" baseline="3413" dirty="0" smtClean="0">
                <a:latin typeface="Calibri"/>
                <a:cs typeface="Calibri"/>
              </a:rPr>
              <a:t>r 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PIs; esp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i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4" baseline="3413" dirty="0" smtClean="0">
                <a:latin typeface="Calibri"/>
                <a:cs typeface="Calibri"/>
              </a:rPr>
              <a:t>li</a:t>
            </a:r>
            <a:r>
              <a:rPr sz="3600" spc="0" baseline="3413" dirty="0" smtClean="0">
                <a:latin typeface="Calibri"/>
                <a:cs typeface="Calibri"/>
              </a:rPr>
              <a:t>d</a:t>
            </a:r>
            <a:r>
              <a:rPr sz="3600" spc="-9" baseline="3413" dirty="0" smtClean="0">
                <a:latin typeface="Calibri"/>
                <a:cs typeface="Calibri"/>
              </a:rPr>
              <a:t>a</a:t>
            </a:r>
            <a:r>
              <a:rPr sz="3600" spc="0" baseline="3413" dirty="0" smtClean="0">
                <a:latin typeface="Calibri"/>
                <a:cs typeface="Calibri"/>
              </a:rPr>
              <a:t>de</a:t>
            </a:r>
            <a:r>
              <a:rPr sz="3600" spc="-1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em s</a:t>
            </a:r>
            <a:r>
              <a:rPr sz="3600" spc="14" baseline="3413" dirty="0" smtClean="0">
                <a:latin typeface="Calibri"/>
                <a:cs typeface="Calibri"/>
              </a:rPr>
              <a:t>i</a:t>
            </a:r>
            <a:r>
              <a:rPr sz="3600" spc="-19" baseline="3413" dirty="0" smtClean="0">
                <a:latin typeface="Calibri"/>
                <a:cs typeface="Calibri"/>
              </a:rPr>
              <a:t>s</a:t>
            </a:r>
            <a:r>
              <a:rPr sz="3600" spc="-25" baseline="3413" dirty="0" smtClean="0">
                <a:latin typeface="Calibri"/>
                <a:cs typeface="Calibri"/>
              </a:rPr>
              <a:t>t</a:t>
            </a:r>
            <a:r>
              <a:rPr sz="3600" spc="0" baseline="3413" dirty="0" smtClean="0">
                <a:latin typeface="Calibri"/>
                <a:cs typeface="Calibri"/>
              </a:rPr>
              <a:t>emas</a:t>
            </a:r>
            <a:r>
              <a:rPr sz="3600" spc="-39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esp</a:t>
            </a:r>
            <a:r>
              <a:rPr sz="3600" spc="9" baseline="3413" dirty="0" smtClean="0">
                <a:latin typeface="Calibri"/>
                <a:cs typeface="Calibri"/>
              </a:rPr>
              <a:t>e</a:t>
            </a:r>
            <a:r>
              <a:rPr sz="3600" spc="0" baseline="3413" dirty="0" smtClean="0">
                <a:latin typeface="Calibri"/>
                <a:cs typeface="Calibri"/>
              </a:rPr>
              <a:t>c</a:t>
            </a:r>
            <a:r>
              <a:rPr sz="3600" spc="9" baseline="3413" dirty="0" smtClean="0">
                <a:latin typeface="Calibri"/>
                <a:cs typeface="Calibri"/>
              </a:rPr>
              <a:t>í</a:t>
            </a:r>
            <a:r>
              <a:rPr sz="3600" spc="4" baseline="3413" dirty="0" smtClean="0">
                <a:latin typeface="Calibri"/>
                <a:cs typeface="Calibri"/>
              </a:rPr>
              <a:t>fi</a:t>
            </a:r>
            <a:r>
              <a:rPr sz="3600" spc="-14" baseline="3413" dirty="0" smtClean="0">
                <a:latin typeface="Calibri"/>
                <a:cs typeface="Calibri"/>
              </a:rPr>
              <a:t>c</a:t>
            </a:r>
            <a:r>
              <a:rPr sz="3600" spc="0" baseline="3413" dirty="0" smtClean="0">
                <a:latin typeface="Calibri"/>
                <a:cs typeface="Calibri"/>
              </a:rPr>
              <a:t>os</a:t>
            </a:r>
            <a:r>
              <a:rPr sz="3600" spc="-44" baseline="3413" dirty="0" smtClean="0">
                <a:latin typeface="Calibri"/>
                <a:cs typeface="Calibri"/>
              </a:rPr>
              <a:t> </a:t>
            </a:r>
            <a:r>
              <a:rPr sz="3600" spc="0" baseline="3413" dirty="0" smtClean="0">
                <a:latin typeface="Calibri"/>
                <a:cs typeface="Calibri"/>
              </a:rPr>
              <a:t>e</a:t>
            </a:r>
            <a:endParaRPr sz="2400" dirty="0">
              <a:latin typeface="Calibri"/>
              <a:cs typeface="Calibri"/>
            </a:endParaRPr>
          </a:p>
          <a:p>
            <a:pPr marL="12700" marR="45720">
              <a:lnSpc>
                <a:spcPts val="2600"/>
              </a:lnSpc>
              <a:spcBef>
                <a:spcPts val="1"/>
              </a:spcBef>
            </a:pPr>
            <a:r>
              <a:rPr sz="3600" spc="0" baseline="2275" dirty="0" smtClean="0">
                <a:latin typeface="Calibri"/>
                <a:cs typeface="Calibri"/>
              </a:rPr>
              <a:t>des</a:t>
            </a:r>
            <a:r>
              <a:rPr sz="3600" spc="9" baseline="2275" dirty="0" smtClean="0">
                <a:latin typeface="Calibri"/>
                <a:cs typeface="Calibri"/>
              </a:rPr>
              <a:t>e</a:t>
            </a:r>
            <a:r>
              <a:rPr sz="3600" spc="-39" baseline="2275" dirty="0" smtClean="0">
                <a:latin typeface="Calibri"/>
                <a:cs typeface="Calibri"/>
              </a:rPr>
              <a:t>n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olvi</a:t>
            </a:r>
            <a:r>
              <a:rPr sz="3600" spc="9" baseline="2275" dirty="0" smtClean="0">
                <a:latin typeface="Calibri"/>
                <a:cs typeface="Calibri"/>
              </a:rPr>
              <a:t>m</a:t>
            </a:r>
            <a:r>
              <a:rPr sz="3600" spc="0" baseline="2275" dirty="0" smtClean="0">
                <a:latin typeface="Calibri"/>
                <a:cs typeface="Calibri"/>
              </a:rPr>
              <a:t>e</a:t>
            </a:r>
            <a:r>
              <a:rPr sz="3600" spc="-14" baseline="2275" dirty="0" smtClean="0">
                <a:latin typeface="Calibri"/>
                <a:cs typeface="Calibri"/>
              </a:rPr>
              <a:t>n</a:t>
            </a:r>
            <a:r>
              <a:rPr sz="3600" spc="-25" baseline="2275" dirty="0" smtClean="0">
                <a:latin typeface="Calibri"/>
                <a:cs typeface="Calibri"/>
              </a:rPr>
              <a:t>t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24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-39" baseline="2275" dirty="0" smtClean="0">
                <a:latin typeface="Calibri"/>
                <a:cs typeface="Calibri"/>
              </a:rPr>
              <a:t>r</a:t>
            </a:r>
            <a:r>
              <a:rPr sz="3600" spc="0" baseline="2275" dirty="0" smtClean="0">
                <a:latin typeface="Calibri"/>
                <a:cs typeface="Calibri"/>
              </a:rPr>
              <a:t>a 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p</a:t>
            </a:r>
            <a:r>
              <a:rPr sz="3600" spc="4" baseline="2275" dirty="0" smtClean="0">
                <a:latin typeface="Calibri"/>
                <a:cs typeface="Calibri"/>
              </a:rPr>
              <a:t>li</a:t>
            </a:r>
            <a:r>
              <a:rPr sz="3600" spc="-14" baseline="2275" dirty="0" smtClean="0">
                <a:latin typeface="Calibri"/>
                <a:cs typeface="Calibri"/>
              </a:rPr>
              <a:t>c</a:t>
            </a:r>
            <a:r>
              <a:rPr sz="3600" spc="-2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ti</a:t>
            </a:r>
            <a:r>
              <a:rPr sz="3600" spc="-19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os</a:t>
            </a:r>
            <a:r>
              <a:rPr sz="3600" spc="-25" baseline="2275" dirty="0" smtClean="0">
                <a:latin typeface="Calibri"/>
                <a:cs typeface="Calibri"/>
              </a:rPr>
              <a:t> </a:t>
            </a:r>
            <a:r>
              <a:rPr sz="3600" spc="0" baseline="2275" dirty="0" smtClean="0">
                <a:latin typeface="Calibri"/>
                <a:cs typeface="Calibri"/>
              </a:rPr>
              <a:t>m</a:t>
            </a:r>
            <a:r>
              <a:rPr sz="3600" spc="-19" baseline="2275" dirty="0" smtClean="0">
                <a:latin typeface="Calibri"/>
                <a:cs typeface="Calibri"/>
              </a:rPr>
              <a:t>ó</a:t>
            </a:r>
            <a:r>
              <a:rPr sz="3600" spc="-25" baseline="2275" dirty="0" smtClean="0">
                <a:latin typeface="Calibri"/>
                <a:cs typeface="Calibri"/>
              </a:rPr>
              <a:t>v</a:t>
            </a:r>
            <a:r>
              <a:rPr sz="3600" spc="0" baseline="2275" dirty="0" smtClean="0">
                <a:latin typeface="Calibri"/>
                <a:cs typeface="Calibri"/>
              </a:rPr>
              <a:t>e</a:t>
            </a:r>
            <a:r>
              <a:rPr sz="3600" spc="9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s s</a:t>
            </a:r>
            <a:r>
              <a:rPr sz="3600" spc="-9" baseline="2275" dirty="0" smtClean="0">
                <a:latin typeface="Calibri"/>
                <a:cs typeface="Calibri"/>
              </a:rPr>
              <a:t>ã</a:t>
            </a:r>
            <a:r>
              <a:rPr sz="3600" spc="0" baseline="2275" dirty="0" smtClean="0">
                <a:latin typeface="Calibri"/>
                <a:cs typeface="Calibri"/>
              </a:rPr>
              <a:t>o</a:t>
            </a:r>
            <a:r>
              <a:rPr sz="3600" spc="-9" baseline="2275" dirty="0" smtClean="0">
                <a:latin typeface="Calibri"/>
                <a:cs typeface="Calibri"/>
              </a:rPr>
              <a:t> </a:t>
            </a:r>
            <a:r>
              <a:rPr sz="3600" spc="4" baseline="2275" dirty="0" smtClean="0">
                <a:latin typeface="Calibri"/>
                <a:cs typeface="Calibri"/>
              </a:rPr>
              <a:t>f</a:t>
            </a:r>
            <a:r>
              <a:rPr sz="3600" spc="0" baseline="2275" dirty="0" smtClean="0">
                <a:latin typeface="Calibri"/>
                <a:cs typeface="Calibri"/>
              </a:rPr>
              <a:t>und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0" baseline="2275" dirty="0" smtClean="0">
                <a:latin typeface="Calibri"/>
                <a:cs typeface="Calibri"/>
              </a:rPr>
              <a:t>me</a:t>
            </a:r>
            <a:r>
              <a:rPr sz="3600" spc="-9" baseline="2275" dirty="0" smtClean="0">
                <a:latin typeface="Calibri"/>
                <a:cs typeface="Calibri"/>
              </a:rPr>
              <a:t>n</a:t>
            </a:r>
            <a:r>
              <a:rPr sz="3600" spc="-25" baseline="2275" dirty="0" smtClean="0">
                <a:latin typeface="Calibri"/>
                <a:cs typeface="Calibri"/>
              </a:rPr>
              <a:t>t</a:t>
            </a:r>
            <a:r>
              <a:rPr sz="3600" spc="-9" baseline="2275" dirty="0" smtClean="0">
                <a:latin typeface="Calibri"/>
                <a:cs typeface="Calibri"/>
              </a:rPr>
              <a:t>a</a:t>
            </a:r>
            <a:r>
              <a:rPr sz="3600" spc="4" baseline="2275" dirty="0" smtClean="0">
                <a:latin typeface="Calibri"/>
                <a:cs typeface="Calibri"/>
              </a:rPr>
              <a:t>i</a:t>
            </a:r>
            <a:r>
              <a:rPr sz="3600" spc="0" baseline="2275" dirty="0" smtClean="0">
                <a:latin typeface="Calibri"/>
                <a:cs typeface="Calibri"/>
              </a:rPr>
              <a:t>s.</a:t>
            </a:r>
            <a:endParaRPr sz="2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12960" y="1398015"/>
            <a:ext cx="13009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3170344" y="1398015"/>
            <a:ext cx="12656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016353" y="1398015"/>
            <a:ext cx="514567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150" baseline="3413" dirty="0" smtClean="0">
                <a:latin typeface="Calibri Light"/>
                <a:cs typeface="Calibri Light"/>
              </a:rPr>
              <a:t>F</a:t>
            </a:r>
            <a:r>
              <a:rPr sz="7200" u="sng" spc="-54" baseline="3413" dirty="0" smtClean="0">
                <a:latin typeface="Calibri Light"/>
                <a:cs typeface="Calibri Light"/>
              </a:rPr>
              <a:t>er</a:t>
            </a:r>
            <a:r>
              <a:rPr sz="7200" u="sng" spc="-159" baseline="3413" dirty="0" smtClean="0">
                <a:latin typeface="Calibri Light"/>
                <a:cs typeface="Calibri Light"/>
              </a:rPr>
              <a:t>r</a:t>
            </a:r>
            <a:r>
              <a:rPr sz="7200" u="sng" spc="-59" baseline="3413" dirty="0" smtClean="0">
                <a:latin typeface="Calibri Light"/>
                <a:cs typeface="Calibri Light"/>
              </a:rPr>
              <a:t>am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-94" baseline="3413" dirty="0" smtClean="0">
                <a:latin typeface="Calibri Light"/>
                <a:cs typeface="Calibri Light"/>
              </a:rPr>
              <a:t>n</a:t>
            </a:r>
            <a:r>
              <a:rPr sz="7200" u="sng" spc="-139" baseline="3413" dirty="0" smtClean="0">
                <a:latin typeface="Calibri Light"/>
                <a:cs typeface="Calibri Light"/>
              </a:rPr>
              <a:t>t</a:t>
            </a:r>
            <a:r>
              <a:rPr sz="7200" u="sng" spc="-39" baseline="3413" dirty="0" smtClean="0">
                <a:latin typeface="Calibri Light"/>
                <a:cs typeface="Calibri Light"/>
              </a:rPr>
              <a:t>a</a:t>
            </a:r>
            <a:r>
              <a:rPr sz="7200" u="sng" spc="0" baseline="3413" dirty="0" smtClean="0">
                <a:latin typeface="Calibri Light"/>
                <a:cs typeface="Calibri Light"/>
              </a:rPr>
              <a:t>s</a:t>
            </a:r>
            <a:r>
              <a:rPr sz="7200" u="sng" spc="4" baseline="3413" dirty="0" smtClean="0">
                <a:latin typeface="Calibri Light"/>
                <a:cs typeface="Calibri Light"/>
              </a:rPr>
              <a:t> </a:t>
            </a:r>
            <a:r>
              <a:rPr sz="7200" u="sng" spc="0" baseline="3413" dirty="0" smtClean="0">
                <a:latin typeface="Calibri Light"/>
                <a:cs typeface="Calibri Light"/>
              </a:rPr>
              <a:t>-</a:t>
            </a:r>
            <a:r>
              <a:rPr sz="7200" u="sng" spc="-94" baseline="3413" dirty="0" smtClean="0">
                <a:latin typeface="Calibri Light"/>
                <a:cs typeface="Calibri Light"/>
              </a:rPr>
              <a:t> </a:t>
            </a:r>
            <a:r>
              <a:rPr sz="7200" u="sng" spc="-64" baseline="3413" dirty="0" smtClean="0">
                <a:latin typeface="Calibri Light"/>
                <a:cs typeface="Calibri Light"/>
              </a:rPr>
              <a:t>V</a:t>
            </a:r>
            <a:r>
              <a:rPr sz="7200" u="sng" spc="-54" baseline="3413" dirty="0" smtClean="0">
                <a:latin typeface="Calibri Light"/>
                <a:cs typeface="Calibri Light"/>
              </a:rPr>
              <a:t>M</a:t>
            </a:r>
            <a:r>
              <a:rPr sz="7200" u="sng" spc="-114" baseline="3413" dirty="0" smtClean="0">
                <a:latin typeface="Calibri Light"/>
                <a:cs typeface="Calibri Light"/>
              </a:rPr>
              <a:t>w</a:t>
            </a:r>
            <a:r>
              <a:rPr sz="7200" u="sng" spc="-59" baseline="3413" dirty="0" smtClean="0">
                <a:latin typeface="Calibri Light"/>
                <a:cs typeface="Calibri Light"/>
              </a:rPr>
              <a:t>a</a:t>
            </a:r>
            <a:r>
              <a:rPr sz="7200" u="sng" spc="-134" baseline="3413" dirty="0" smtClean="0">
                <a:latin typeface="Calibri Light"/>
                <a:cs typeface="Calibri Light"/>
              </a:rPr>
              <a:t>r</a:t>
            </a:r>
            <a:r>
              <a:rPr sz="7200" u="sng" spc="0" baseline="3413" dirty="0" smtClean="0">
                <a:latin typeface="Calibri Light"/>
                <a:cs typeface="Calibri Light"/>
              </a:rPr>
              <a:t>e 	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4897" y="1851025"/>
            <a:ext cx="9080980" cy="4699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19"/>
              </a:lnSpc>
              <a:spcBef>
                <a:spcPts val="275"/>
              </a:spcBef>
            </a:pPr>
            <a:r>
              <a:rPr sz="1900" spc="0" dirty="0" smtClean="0">
                <a:latin typeface="Calibri"/>
                <a:cs typeface="Calibri"/>
              </a:rPr>
              <a:t>VM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é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r>
              <a:rPr sz="1900" spc="-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oft</a:t>
            </a:r>
            <a:r>
              <a:rPr sz="1900" spc="-14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/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na</a:t>
            </a:r>
            <a:r>
              <a:rPr sz="1900" spc="-3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virt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pe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mi</a:t>
            </a:r>
            <a:r>
              <a:rPr sz="1900" spc="-9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in</a:t>
            </a:r>
            <a:r>
              <a:rPr sz="1900" spc="-14" dirty="0" smtClean="0">
                <a:latin typeface="Calibri"/>
                <a:cs typeface="Calibri"/>
              </a:rPr>
              <a:t>st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25" dirty="0" smtClean="0">
                <a:latin typeface="Calibri"/>
                <a:cs typeface="Calibri"/>
              </a:rPr>
              <a:t>z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r>
              <a:rPr sz="1900" spc="-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ma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ope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cion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ndo </a:t>
            </a:r>
            <a:r>
              <a:rPr sz="1900" spc="-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upor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 soft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os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ope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-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os.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4897" y="2814066"/>
            <a:ext cx="10060037" cy="148369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19"/>
              </a:lnSpc>
              <a:spcBef>
                <a:spcPts val="275"/>
              </a:spcBef>
            </a:pPr>
            <a:r>
              <a:rPr sz="1900" spc="0" dirty="0" smtClean="0">
                <a:latin typeface="Calibri"/>
                <a:cs typeface="Calibri"/>
              </a:rPr>
              <a:t>Us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ndo </a:t>
            </a:r>
            <a:r>
              <a:rPr sz="1900" spc="-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oft</a:t>
            </a:r>
            <a:r>
              <a:rPr sz="1900" spc="-14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virt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29" dirty="0" smtClean="0">
                <a:latin typeface="Calibri"/>
                <a:cs typeface="Calibri"/>
              </a:rPr>
              <a:t>z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VM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é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possí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-64" dirty="0" smtClean="0">
                <a:latin typeface="Calibri"/>
                <a:cs typeface="Calibri"/>
              </a:rPr>
              <a:t>x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cu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r>
              <a:rPr sz="1900" spc="-4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is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ope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cion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is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simu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ne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num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mb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isol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,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ndo </a:t>
            </a:r>
            <a:r>
              <a:rPr sz="1900" spc="-29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ompu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os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(v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is) a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-64" dirty="0" smtClean="0">
                <a:latin typeface="Calibri"/>
                <a:cs typeface="Calibri"/>
              </a:rPr>
              <a:t>x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cu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 um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ompu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físi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 </a:t>
            </a:r>
            <a:r>
              <a:rPr sz="1900" spc="4" dirty="0" smtClean="0">
                <a:latin typeface="Calibri"/>
                <a:cs typeface="Calibri"/>
              </a:rPr>
              <a:t>p</a:t>
            </a:r>
            <a:r>
              <a:rPr sz="1900" spc="0" dirty="0" smtClean="0">
                <a:latin typeface="Calibri"/>
                <a:cs typeface="Calibri"/>
              </a:rPr>
              <a:t>ode 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od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25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ma op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cional 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lme</a:t>
            </a:r>
            <a:r>
              <a:rPr sz="1900" spc="-25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ti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0" dirty="0" smtClean="0">
                <a:latin typeface="Calibri"/>
                <a:cs typeface="Calibri"/>
              </a:rPr>
              <a:t>o.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-9" dirty="0" smtClean="0">
                <a:latin typeface="Calibri"/>
                <a:cs typeface="Calibri"/>
              </a:rPr>
              <a:t>D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po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25" dirty="0" smtClean="0">
                <a:latin typeface="Calibri"/>
                <a:cs typeface="Calibri"/>
              </a:rPr>
              <a:t>z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dor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soft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nem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quer</a:t>
            </a:r>
            <a:r>
              <a:rPr sz="1900" spc="2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se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no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a a di</a:t>
            </a:r>
            <a:r>
              <a:rPr sz="1900" spc="-34" dirty="0" smtClean="0">
                <a:latin typeface="Calibri"/>
                <a:cs typeface="Calibri"/>
              </a:rPr>
              <a:t>f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-19" dirty="0" smtClean="0">
                <a:latin typeface="Calibri"/>
                <a:cs typeface="Calibri"/>
              </a:rPr>
              <a:t>ç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 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na</a:t>
            </a:r>
            <a:r>
              <a:rPr sz="1900" spc="-19" dirty="0" smtClean="0">
                <a:latin typeface="Calibri"/>
                <a:cs typeface="Calibri"/>
              </a:rPr>
              <a:t> 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virt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l. É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us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os 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dos,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pois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pe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mi</a:t>
            </a:r>
            <a:r>
              <a:rPr sz="1900" spc="-9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du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9" dirty="0" smtClean="0">
                <a:latin typeface="Calibri"/>
                <a:cs typeface="Calibri"/>
              </a:rPr>
              <a:t>â</a:t>
            </a:r>
            <a:r>
              <a:rPr sz="1900" spc="0" dirty="0" smtClean="0">
                <a:latin typeface="Calibri"/>
                <a:cs typeface="Calibri"/>
              </a:rPr>
              <a:t>ncia 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g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-19" dirty="0" smtClean="0">
                <a:latin typeface="Calibri"/>
                <a:cs typeface="Calibri"/>
              </a:rPr>
              <a:t>ç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dicio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or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físi</a:t>
            </a:r>
            <a:r>
              <a:rPr sz="1900" spc="-19" dirty="0" smtClean="0">
                <a:latin typeface="Calibri"/>
                <a:cs typeface="Calibri"/>
              </a:rPr>
              <a:t>c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di</a:t>
            </a:r>
            <a:r>
              <a:rPr sz="1900" spc="-1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tri</a:t>
            </a:r>
            <a:r>
              <a:rPr sz="1900" spc="4" dirty="0" smtClean="0">
                <a:latin typeface="Calibri"/>
                <a:cs typeface="Calibri"/>
              </a:rPr>
              <a:t>b</a:t>
            </a:r>
            <a:r>
              <a:rPr sz="1900" spc="0" dirty="0" smtClean="0">
                <a:latin typeface="Calibri"/>
                <a:cs typeface="Calibri"/>
              </a:rPr>
              <a:t>ui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9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ndo m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lhor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os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cu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sos d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hosp</a:t>
            </a:r>
            <a:r>
              <a:rPr sz="1900" spc="-1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897" y="4792995"/>
            <a:ext cx="5628762" cy="102685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44183">
              <a:lnSpc>
                <a:spcPts val="2035"/>
              </a:lnSpc>
              <a:spcBef>
                <a:spcPts val="101"/>
              </a:spcBef>
            </a:pPr>
            <a:r>
              <a:rPr sz="2850" spc="0" baseline="2874" dirty="0" smtClean="0">
                <a:latin typeface="Calibri"/>
                <a:cs typeface="Calibri"/>
              </a:rPr>
              <a:t>VM</a:t>
            </a:r>
            <a:r>
              <a:rPr sz="2850" spc="-25" baseline="2874" dirty="0" smtClean="0">
                <a:latin typeface="Calibri"/>
                <a:cs typeface="Calibri"/>
              </a:rPr>
              <a:t>w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-25" baseline="2874" dirty="0" smtClean="0">
                <a:latin typeface="Calibri"/>
                <a:cs typeface="Calibri"/>
              </a:rPr>
              <a:t>r</a:t>
            </a:r>
            <a:r>
              <a:rPr sz="2850" spc="0" baseline="2874" dirty="0" smtClean="0">
                <a:latin typeface="Calibri"/>
                <a:cs typeface="Calibri"/>
              </a:rPr>
              <a:t>e</a:t>
            </a:r>
            <a:r>
              <a:rPr sz="2850" spc="-14" baseline="2874" dirty="0" smtClean="0">
                <a:latin typeface="Calibri"/>
                <a:cs typeface="Calibri"/>
              </a:rPr>
              <a:t> </a:t>
            </a:r>
            <a:r>
              <a:rPr sz="2850" spc="-69" baseline="2874" dirty="0" smtClean="0">
                <a:latin typeface="Calibri"/>
                <a:cs typeface="Calibri"/>
              </a:rPr>
              <a:t>W</a:t>
            </a: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4" baseline="2874" dirty="0" smtClean="0">
                <a:latin typeface="Calibri"/>
                <a:cs typeface="Calibri"/>
              </a:rPr>
              <a:t>r</a:t>
            </a:r>
            <a:r>
              <a:rPr sz="2850" spc="-25" baseline="2874" dirty="0" smtClean="0">
                <a:latin typeface="Calibri"/>
                <a:cs typeface="Calibri"/>
              </a:rPr>
              <a:t>ks</a:t>
            </a:r>
            <a:r>
              <a:rPr sz="2850" spc="-14" baseline="2874" dirty="0" smtClean="0">
                <a:latin typeface="Calibri"/>
                <a:cs typeface="Calibri"/>
              </a:rPr>
              <a:t>t</a:t>
            </a:r>
            <a:r>
              <a:rPr sz="2850" spc="-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tion</a:t>
            </a:r>
            <a:r>
              <a:rPr sz="2850" spc="-2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-</a:t>
            </a:r>
            <a:r>
              <a:rPr sz="2850" spc="9" baseline="2874" dirty="0" smtClean="0">
                <a:latin typeface="Calibri"/>
                <a:cs typeface="Calibri"/>
              </a:rPr>
              <a:t> </a:t>
            </a:r>
            <a:r>
              <a:rPr sz="2850" spc="-100" baseline="2874" dirty="0" smtClean="0">
                <a:latin typeface="Calibri"/>
                <a:cs typeface="Calibri"/>
              </a:rPr>
              <a:t>V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ri</a:t>
            </a:r>
            <a:r>
              <a:rPr sz="2850" spc="4" baseline="2874" dirty="0" smtClean="0">
                <a:latin typeface="Calibri"/>
                <a:cs typeface="Calibri"/>
              </a:rPr>
              <a:t>a</a:t>
            </a:r>
            <a:r>
              <a:rPr sz="2850" spc="-25" baseline="2874" dirty="0" smtClean="0">
                <a:latin typeface="Calibri"/>
                <a:cs typeface="Calibri"/>
              </a:rPr>
              <a:t>ç</a:t>
            </a:r>
            <a:r>
              <a:rPr sz="2850" spc="9" baseline="2874" dirty="0" smtClean="0">
                <a:latin typeface="Calibri"/>
                <a:cs typeface="Calibri"/>
              </a:rPr>
              <a:t>ã</a:t>
            </a:r>
            <a:r>
              <a:rPr sz="2850" spc="0" baseline="2874" dirty="0" smtClean="0">
                <a:latin typeface="Calibri"/>
                <a:cs typeface="Calibri"/>
              </a:rPr>
              <a:t>o</a:t>
            </a:r>
            <a:r>
              <a:rPr sz="2850" spc="-2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m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is</a:t>
            </a:r>
            <a:r>
              <a:rPr sz="2850" spc="-2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simples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1725"/>
              </a:lnSpc>
              <a:spcBef>
                <a:spcPts val="561"/>
              </a:spcBef>
            </a:pPr>
            <a:r>
              <a:rPr sz="1900" spc="0" dirty="0" smtClean="0">
                <a:latin typeface="Calibri"/>
                <a:cs typeface="Calibri"/>
              </a:rPr>
              <a:t>VM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4" dirty="0" smtClean="0">
                <a:latin typeface="Calibri"/>
                <a:cs typeface="Calibri"/>
              </a:rPr>
              <a:t>S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14" dirty="0" smtClean="0">
                <a:latin typeface="Calibri"/>
                <a:cs typeface="Calibri"/>
              </a:rPr>
              <a:t>r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-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100" dirty="0" smtClean="0">
                <a:latin typeface="Calibri"/>
                <a:cs typeface="Calibri"/>
              </a:rPr>
              <a:t>V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ri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mp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sa 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g</a:t>
            </a:r>
            <a:r>
              <a:rPr sz="1900" spc="-3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nde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por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endParaRPr sz="1900">
              <a:latin typeface="Calibri"/>
              <a:cs typeface="Calibri"/>
            </a:endParaRPr>
          </a:p>
          <a:p>
            <a:pPr marL="12700" marR="44183">
              <a:lnSpc>
                <a:spcPct val="101725"/>
              </a:lnSpc>
              <a:spcBef>
                <a:spcPts val="680"/>
              </a:spcBef>
            </a:pPr>
            <a:r>
              <a:rPr sz="1900" spc="0" dirty="0" smtClean="0">
                <a:latin typeface="Calibri"/>
                <a:cs typeface="Calibri"/>
              </a:rPr>
              <a:t>VM</a:t>
            </a:r>
            <a:r>
              <a:rPr sz="1900" spc="-25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4" dirty="0" smtClean="0">
                <a:latin typeface="Calibri"/>
                <a:cs typeface="Calibri"/>
              </a:rPr>
              <a:t>F</a:t>
            </a:r>
            <a:r>
              <a:rPr sz="1900" spc="0" dirty="0" smtClean="0">
                <a:latin typeface="Calibri"/>
                <a:cs typeface="Calibri"/>
              </a:rPr>
              <a:t>usion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-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-100" dirty="0" smtClean="0">
                <a:latin typeface="Calibri"/>
                <a:cs typeface="Calibri"/>
              </a:rPr>
              <a:t>V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ri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5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-4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93319" y="1398015"/>
            <a:ext cx="1382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518316" y="1398015"/>
            <a:ext cx="12569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6667801" y="1398015"/>
            <a:ext cx="449422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150" baseline="3413" dirty="0" smtClean="0">
                <a:latin typeface="Calibri Light"/>
                <a:cs typeface="Calibri Light"/>
              </a:rPr>
              <a:t>F</a:t>
            </a:r>
            <a:r>
              <a:rPr sz="7200" u="sng" spc="-54" baseline="3413" dirty="0" smtClean="0">
                <a:latin typeface="Calibri Light"/>
                <a:cs typeface="Calibri Light"/>
              </a:rPr>
              <a:t>er</a:t>
            </a:r>
            <a:r>
              <a:rPr sz="7200" u="sng" spc="-159" baseline="3413" dirty="0" smtClean="0">
                <a:latin typeface="Calibri Light"/>
                <a:cs typeface="Calibri Light"/>
              </a:rPr>
              <a:t>r</a:t>
            </a:r>
            <a:r>
              <a:rPr sz="7200" u="sng" spc="-59" baseline="3413" dirty="0" smtClean="0">
                <a:latin typeface="Calibri Light"/>
                <a:cs typeface="Calibri Light"/>
              </a:rPr>
              <a:t>am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-94" baseline="3413" dirty="0" smtClean="0">
                <a:latin typeface="Calibri Light"/>
                <a:cs typeface="Calibri Light"/>
              </a:rPr>
              <a:t>n</a:t>
            </a:r>
            <a:r>
              <a:rPr sz="7200" u="sng" spc="-139" baseline="3413" dirty="0" smtClean="0">
                <a:latin typeface="Calibri Light"/>
                <a:cs typeface="Calibri Light"/>
              </a:rPr>
              <a:t>t</a:t>
            </a:r>
            <a:r>
              <a:rPr sz="7200" u="sng" spc="-39" baseline="3413" dirty="0" smtClean="0">
                <a:latin typeface="Calibri Light"/>
                <a:cs typeface="Calibri Light"/>
              </a:rPr>
              <a:t>a</a:t>
            </a:r>
            <a:r>
              <a:rPr sz="7200" u="sng" spc="0" baseline="3413" dirty="0" smtClean="0">
                <a:latin typeface="Calibri Light"/>
                <a:cs typeface="Calibri Light"/>
              </a:rPr>
              <a:t>s</a:t>
            </a:r>
            <a:r>
              <a:rPr sz="7200" u="sng" spc="4" baseline="3413" dirty="0" smtClean="0">
                <a:latin typeface="Calibri Light"/>
                <a:cs typeface="Calibri Light"/>
              </a:rPr>
              <a:t> </a:t>
            </a:r>
            <a:r>
              <a:rPr sz="7200" u="sng" spc="0" baseline="3413" dirty="0" smtClean="0">
                <a:latin typeface="Calibri Light"/>
                <a:cs typeface="Calibri Light"/>
              </a:rPr>
              <a:t>-</a:t>
            </a:r>
            <a:r>
              <a:rPr sz="7200" u="sng" spc="-94" baseline="3413" dirty="0" smtClean="0">
                <a:latin typeface="Calibri Light"/>
                <a:cs typeface="Calibri Light"/>
              </a:rPr>
              <a:t> </a:t>
            </a:r>
            <a:r>
              <a:rPr sz="7200" u="sng" spc="-169" baseline="3413" dirty="0" smtClean="0">
                <a:latin typeface="Calibri Light"/>
                <a:cs typeface="Calibri Light"/>
              </a:rPr>
              <a:t>X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0" baseline="3413" dirty="0" smtClean="0">
                <a:latin typeface="Calibri Light"/>
                <a:cs typeface="Calibri Light"/>
              </a:rPr>
              <a:t>n 	</a:t>
            </a:r>
            <a:endParaRPr sz="480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4897" y="1897379"/>
            <a:ext cx="10070582" cy="137706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8100">
              <a:lnSpc>
                <a:spcPts val="2135"/>
              </a:lnSpc>
              <a:spcBef>
                <a:spcPts val="106"/>
              </a:spcBef>
            </a:pP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en (p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onun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14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-</a:t>
            </a:r>
            <a:r>
              <a:rPr sz="3000" spc="0" baseline="2730" dirty="0" smtClean="0">
                <a:latin typeface="Calibri"/>
                <a:cs typeface="Calibri"/>
              </a:rPr>
              <a:t>se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34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êi</a:t>
            </a:r>
            <a:r>
              <a:rPr sz="3000" spc="1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) é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9" baseline="2730" dirty="0" smtClean="0">
                <a:latin typeface="Calibri"/>
                <a:cs typeface="Calibri"/>
              </a:rPr>
              <a:t>ft</a:t>
            </a:r>
            <a:r>
              <a:rPr sz="3000" spc="-29" baseline="2730" dirty="0" smtClean="0">
                <a:latin typeface="Calibri"/>
                <a:cs typeface="Calibri"/>
              </a:rPr>
              <a:t>w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liv</a:t>
            </a:r>
            <a:r>
              <a:rPr sz="3000" spc="-1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vir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ali</a:t>
            </a:r>
            <a:r>
              <a:rPr sz="3000" spc="-25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x8</a:t>
            </a:r>
            <a:r>
              <a:rPr sz="3000" spc="4" baseline="2730" dirty="0" smtClean="0">
                <a:latin typeface="Calibri"/>
                <a:cs typeface="Calibri"/>
              </a:rPr>
              <a:t>6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x8</a:t>
            </a:r>
            <a:r>
              <a:rPr sz="3000" spc="54" baseline="2730" dirty="0" smtClean="0">
                <a:latin typeface="Calibri"/>
                <a:cs typeface="Calibri"/>
              </a:rPr>
              <a:t>6</a:t>
            </a:r>
            <a:r>
              <a:rPr sz="3000" spc="4" baseline="2730" dirty="0" smtClean="0">
                <a:latin typeface="Calibri"/>
                <a:cs typeface="Calibri"/>
              </a:rPr>
              <a:t>-</a:t>
            </a:r>
            <a:r>
              <a:rPr sz="3000" spc="0" baseline="2730" dirty="0" smtClean="0">
                <a:latin typeface="Calibri"/>
                <a:cs typeface="Calibri"/>
              </a:rPr>
              <a:t>6</a:t>
            </a:r>
            <a:r>
              <a:rPr sz="3000" spc="9" baseline="2730" dirty="0" smtClean="0">
                <a:latin typeface="Calibri"/>
                <a:cs typeface="Calibri"/>
              </a:rPr>
              <a:t>4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IA-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  <a:spcBef>
                <a:spcPts val="1"/>
              </a:spcBef>
            </a:pPr>
            <a:r>
              <a:rPr sz="3000" spc="0" baseline="2730" dirty="0" smtClean="0">
                <a:latin typeface="Calibri"/>
                <a:cs typeface="Calibri"/>
              </a:rPr>
              <a:t>3</a:t>
            </a:r>
            <a:r>
              <a:rPr sz="3000" spc="9" baseline="2730" dirty="0" smtClean="0">
                <a:latin typeface="Calibri"/>
                <a:cs typeface="Calibri"/>
              </a:rPr>
              <a:t>2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IA</a:t>
            </a:r>
            <a:r>
              <a:rPr sz="3000" spc="4" baseline="2730" dirty="0" smtClean="0">
                <a:latin typeface="Calibri"/>
                <a:cs typeface="Calibri"/>
              </a:rPr>
              <a:t>-</a:t>
            </a:r>
            <a:r>
              <a:rPr sz="3000" spc="0" baseline="2730" dirty="0" smtClean="0">
                <a:latin typeface="Calibri"/>
                <a:cs typeface="Calibri"/>
              </a:rPr>
              <a:t>64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34" baseline="2730" dirty="0" smtClean="0">
                <a:latin typeface="Calibri"/>
                <a:cs typeface="Calibri"/>
              </a:rPr>
              <a:t>P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w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rP</a:t>
            </a:r>
            <a:r>
              <a:rPr sz="3000" spc="0" baseline="2730" dirty="0" smtClean="0">
                <a:latin typeface="Calibri"/>
                <a:cs typeface="Calibri"/>
              </a:rPr>
              <a:t>C.</a:t>
            </a:r>
            <a:r>
              <a:rPr sz="3000" spc="-24" baseline="2730" dirty="0" smtClean="0">
                <a:latin typeface="Calibri"/>
                <a:cs typeface="Calibri"/>
              </a:rPr>
              <a:t> </a:t>
            </a: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en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mi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-64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ão</a:t>
            </a:r>
            <a:r>
              <a:rPr sz="3000" spc="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ári</a:t>
            </a:r>
            <a:r>
              <a:rPr sz="3000" spc="9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si</a:t>
            </a:r>
            <a:r>
              <a:rPr sz="3000" spc="-25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s </a:t>
            </a:r>
            <a:r>
              <a:rPr sz="3000" spc="4" baseline="2730" dirty="0" smtClean="0">
                <a:latin typeface="Calibri"/>
                <a:cs typeface="Calibri"/>
              </a:rPr>
              <a:t>op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acio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ais,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sim</a:t>
            </a:r>
            <a:r>
              <a:rPr sz="3000" spc="9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l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men</a:t>
            </a:r>
            <a:r>
              <a:rPr sz="3000" spc="-1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e,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mes</a:t>
            </a:r>
            <a:r>
              <a:rPr sz="3000" spc="4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h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-29" baseline="2730" dirty="0" smtClean="0">
                <a:latin typeface="Calibri"/>
                <a:cs typeface="Calibri"/>
              </a:rPr>
              <a:t>w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e.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-94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sõ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s m</a:t>
            </a:r>
            <a:r>
              <a:rPr sz="3000" spc="4" baseline="2730" dirty="0" smtClean="0">
                <a:latin typeface="Calibri"/>
                <a:cs typeface="Calibri"/>
              </a:rPr>
              <a:t>od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Li</a:t>
            </a:r>
            <a:r>
              <a:rPr sz="3000" spc="4" baseline="2730" dirty="0" smtClean="0">
                <a:latin typeface="Calibri"/>
                <a:cs typeface="Calibri"/>
              </a:rPr>
              <a:t>nu</a:t>
            </a:r>
            <a:r>
              <a:rPr sz="3000" spc="0" baseline="2730" dirty="0" smtClean="0">
                <a:latin typeface="Calibri"/>
                <a:cs typeface="Calibri"/>
              </a:rPr>
              <a:t>x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-9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SD </a:t>
            </a:r>
            <a:r>
              <a:rPr sz="3000" spc="4" baseline="2730" dirty="0" smtClean="0">
                <a:latin typeface="Calibri"/>
                <a:cs typeface="Calibri"/>
              </a:rPr>
              <a:t>pod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ser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sa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as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mo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r>
              <a:rPr sz="3000" spc="4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ase.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19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sos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si</a:t>
            </a:r>
            <a:r>
              <a:rPr sz="3000" spc="-25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s U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ix m</a:t>
            </a:r>
            <a:r>
              <a:rPr sz="3000" spc="9" baseline="2730" dirty="0" smtClean="0">
                <a:latin typeface="Calibri"/>
                <a:cs typeface="Calibri"/>
              </a:rPr>
              <a:t>o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pod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ser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-64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s. 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são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3.</a:t>
            </a:r>
            <a:r>
              <a:rPr sz="3000" spc="4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M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t</a:t>
            </a:r>
            <a:endParaRPr sz="2000">
              <a:latin typeface="Calibri"/>
              <a:cs typeface="Calibri"/>
            </a:endParaRPr>
          </a:p>
          <a:p>
            <a:pPr marL="12700" marR="38100">
              <a:lnSpc>
                <a:spcPts val="2160"/>
              </a:lnSpc>
            </a:pPr>
            <a:r>
              <a:rPr sz="3000" spc="0" baseline="2730" dirty="0" smtClean="0">
                <a:latin typeface="Calibri"/>
                <a:cs typeface="Calibri"/>
              </a:rPr>
              <a:t>Wi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do</a:t>
            </a:r>
            <a:r>
              <a:rPr sz="3000" spc="-29" baseline="2730" dirty="0" smtClean="0">
                <a:latin typeface="Calibri"/>
                <a:cs typeface="Calibri"/>
              </a:rPr>
              <a:t>w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3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ou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-3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si</a:t>
            </a:r>
            <a:r>
              <a:rPr sz="3000" spc="-25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4" baseline="2730" dirty="0" smtClean="0">
                <a:latin typeface="Calibri"/>
                <a:cs typeface="Calibri"/>
              </a:rPr>
              <a:t>a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25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op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acio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ais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pod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ser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-34" baseline="2730" dirty="0" smtClean="0">
                <a:latin typeface="Calibri"/>
                <a:cs typeface="Calibri"/>
              </a:rPr>
              <a:t>e</a:t>
            </a:r>
            <a:r>
              <a:rPr sz="3000" spc="-64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ec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s so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897" y="3899296"/>
            <a:ext cx="10088507" cy="1377553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140"/>
              </a:lnSpc>
              <a:spcBef>
                <a:spcPts val="107"/>
              </a:spcBef>
            </a:pP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en </a:t>
            </a:r>
            <a:r>
              <a:rPr sz="3000" spc="-29" baseline="2730" dirty="0" smtClean="0">
                <a:latin typeface="Calibri"/>
                <a:cs typeface="Calibri"/>
              </a:rPr>
              <a:t>f</a:t>
            </a:r>
            <a:r>
              <a:rPr sz="3000" spc="0" baseline="2730" dirty="0" smtClean="0">
                <a:latin typeface="Calibri"/>
                <a:cs typeface="Calibri"/>
              </a:rPr>
              <a:t>oi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origi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alme</a:t>
            </a:r>
            <a:r>
              <a:rPr sz="3000" spc="-4" baseline="2730" dirty="0" smtClean="0">
                <a:latin typeface="Calibri"/>
                <a:cs typeface="Calibri"/>
              </a:rPr>
              <a:t>n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ese</a:t>
            </a:r>
            <a:r>
              <a:rPr sz="3000" spc="-25" baseline="2730" dirty="0" smtClean="0">
                <a:latin typeface="Calibri"/>
                <a:cs typeface="Calibri"/>
              </a:rPr>
              <a:t>nv</a:t>
            </a:r>
            <a:r>
              <a:rPr sz="3000" spc="0" baseline="2730" dirty="0" smtClean="0">
                <a:latin typeface="Calibri"/>
                <a:cs typeface="Calibri"/>
              </a:rPr>
              <a:t>olvi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c</a:t>
            </a:r>
            <a:r>
              <a:rPr sz="3000" spc="0" baseline="2730" dirty="0" smtClean="0">
                <a:latin typeface="Calibri"/>
                <a:cs typeface="Calibri"/>
              </a:rPr>
              <a:t>omo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4" baseline="2730" dirty="0" smtClean="0">
                <a:latin typeface="Calibri"/>
                <a:cs typeface="Calibri"/>
              </a:rPr>
              <a:t>j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isa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Uni</a:t>
            </a:r>
            <a:r>
              <a:rPr sz="3000" spc="-19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sida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C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ri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-25" baseline="2730" dirty="0" smtClean="0">
                <a:latin typeface="Calibri"/>
                <a:cs typeface="Calibri"/>
              </a:rPr>
              <a:t>g</a:t>
            </a:r>
            <a:r>
              <a:rPr sz="3000" spc="0" baseline="2730" dirty="0" smtClean="0">
                <a:latin typeface="Calibri"/>
                <a:cs typeface="Calibri"/>
              </a:rPr>
              <a:t>e,</a:t>
            </a:r>
            <a:endParaRPr sz="2000">
              <a:latin typeface="Calibri"/>
              <a:cs typeface="Calibri"/>
            </a:endParaRPr>
          </a:p>
          <a:p>
            <a:pPr marL="12700" marR="38147">
              <a:lnSpc>
                <a:spcPts val="2160"/>
              </a:lnSpc>
              <a:spcBef>
                <a:spcPts val="1"/>
              </a:spcBef>
            </a:pPr>
            <a:r>
              <a:rPr sz="3000" spc="0" baseline="2730" dirty="0" smtClean="0">
                <a:latin typeface="Calibri"/>
                <a:cs typeface="Calibri"/>
              </a:rPr>
              <a:t>li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9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Ian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-19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und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6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ou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e,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15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9" baseline="2730" dirty="0" smtClean="0">
                <a:latin typeface="Calibri"/>
                <a:cs typeface="Calibri"/>
              </a:rPr>
              <a:t>g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2</a:t>
            </a:r>
            <a:r>
              <a:rPr sz="3000" spc="9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0</a:t>
            </a:r>
            <a:r>
              <a:rPr sz="3000" spc="9" baseline="2730" dirty="0" smtClean="0">
                <a:latin typeface="Calibri"/>
                <a:cs typeface="Calibri"/>
              </a:rPr>
              <a:t>7</a:t>
            </a:r>
            <a:r>
              <a:rPr sz="3000" spc="0" baseline="2730" dirty="0" smtClean="0">
                <a:latin typeface="Calibri"/>
                <a:cs typeface="Calibri"/>
              </a:rPr>
              <a:t>,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ou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25" baseline="2730" dirty="0" smtClean="0">
                <a:latin typeface="Calibri"/>
                <a:cs typeface="Calibri"/>
              </a:rPr>
              <a:t> </a:t>
            </a:r>
            <a:r>
              <a:rPr sz="3000" spc="-2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endParaRPr sz="2000">
              <a:latin typeface="Calibri"/>
              <a:cs typeface="Calibri"/>
            </a:endParaRPr>
          </a:p>
          <a:p>
            <a:pPr marL="12700" marR="38147">
              <a:lnSpc>
                <a:spcPts val="2160"/>
              </a:lnSpc>
            </a:pP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4" baseline="2730" dirty="0" smtClean="0">
                <a:latin typeface="Calibri"/>
                <a:cs typeface="Calibri"/>
              </a:rPr>
              <a:t>qu</a:t>
            </a:r>
            <a:r>
              <a:rPr sz="3000" spc="0" baseline="2730" dirty="0" smtClean="0">
                <a:latin typeface="Calibri"/>
                <a:cs typeface="Calibri"/>
              </a:rPr>
              <a:t>iri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ela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Cit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ix </a:t>
            </a:r>
            <a:r>
              <a:rPr sz="3000" spc="-14" baseline="2730" dirty="0" smtClean="0">
                <a:latin typeface="Calibri"/>
                <a:cs typeface="Calibri"/>
              </a:rPr>
              <a:t>S</a:t>
            </a:r>
            <a:r>
              <a:rPr sz="3000" spc="-25" baseline="2730" dirty="0" smtClean="0">
                <a:latin typeface="Calibri"/>
                <a:cs typeface="Calibri"/>
              </a:rPr>
              <a:t>y</a:t>
            </a:r>
            <a:r>
              <a:rPr sz="3000" spc="-19" baseline="2730" dirty="0" smtClean="0">
                <a:latin typeface="Calibri"/>
                <a:cs typeface="Calibri"/>
              </a:rPr>
              <a:t>s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4" baseline="2730" dirty="0" smtClean="0">
                <a:latin typeface="Calibri"/>
                <a:cs typeface="Calibri"/>
              </a:rPr>
              <a:t>n</a:t>
            </a:r>
            <a:r>
              <a:rPr sz="3000" spc="-4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elo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al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5</a:t>
            </a:r>
            <a:r>
              <a:rPr sz="3000" spc="9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0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mil</a:t>
            </a:r>
            <a:r>
              <a:rPr sz="3000" spc="9" baseline="2730" dirty="0" smtClean="0">
                <a:latin typeface="Calibri"/>
                <a:cs typeface="Calibri"/>
              </a:rPr>
              <a:t>h</a:t>
            </a:r>
            <a:r>
              <a:rPr sz="3000" spc="4" baseline="2730" dirty="0" smtClean="0">
                <a:latin typeface="Calibri"/>
                <a:cs typeface="Calibri"/>
              </a:rPr>
              <a:t>õ</a:t>
            </a:r>
            <a:r>
              <a:rPr sz="3000" spc="0" baseline="2730" dirty="0" smtClean="0">
                <a:latin typeface="Calibri"/>
                <a:cs typeface="Calibri"/>
              </a:rPr>
              <a:t>es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dó</a:t>
            </a:r>
            <a:r>
              <a:rPr sz="3000" spc="0" baseline="2730" dirty="0" smtClean="0">
                <a:latin typeface="Calibri"/>
                <a:cs typeface="Calibri"/>
              </a:rPr>
              <a:t>la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es.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Cit</a:t>
            </a:r>
            <a:r>
              <a:rPr sz="3000" spc="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ix a</a:t>
            </a:r>
            <a:r>
              <a:rPr sz="3000" spc="-14" baseline="2730" dirty="0" smtClean="0">
                <a:latin typeface="Calibri"/>
                <a:cs typeface="Calibri"/>
              </a:rPr>
              <a:t>g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</a:t>
            </a:r>
            <a:r>
              <a:rPr sz="3000" spc="4" baseline="2730" dirty="0" smtClean="0">
                <a:latin typeface="Calibri"/>
                <a:cs typeface="Calibri"/>
              </a:rPr>
              <a:t>upo</a:t>
            </a:r>
            <a:r>
              <a:rPr sz="3000" spc="0" baseline="2730" dirty="0" smtClean="0">
                <a:latin typeface="Calibri"/>
                <a:cs typeface="Calibri"/>
              </a:rPr>
              <a:t>r</a:t>
            </a:r>
            <a:r>
              <a:rPr sz="3000" spc="-4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  <a:p>
            <a:pPr marL="12700" marR="38147">
              <a:lnSpc>
                <a:spcPts val="2160"/>
              </a:lnSpc>
            </a:pP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ese</a:t>
            </a:r>
            <a:r>
              <a:rPr sz="3000" spc="-25" baseline="2730" dirty="0" smtClean="0">
                <a:latin typeface="Calibri"/>
                <a:cs typeface="Calibri"/>
              </a:rPr>
              <a:t>nv</a:t>
            </a:r>
            <a:r>
              <a:rPr sz="3000" spc="0" baseline="2730" dirty="0" smtClean="0">
                <a:latin typeface="Calibri"/>
                <a:cs typeface="Calibri"/>
              </a:rPr>
              <a:t>olvime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4" baseline="2730" dirty="0" smtClean="0">
                <a:latin typeface="Calibri"/>
                <a:cs typeface="Calibri"/>
              </a:rPr>
              <a:t>j</a:t>
            </a:r>
            <a:r>
              <a:rPr sz="3000" spc="-1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9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en</a:t>
            </a:r>
            <a:r>
              <a:rPr sz="3000" spc="-1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-9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 t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ém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u</a:t>
            </a:r>
            <a:r>
              <a:rPr sz="3000" spc="0" baseline="2730" dirty="0" smtClean="0">
                <a:latin typeface="Calibri"/>
                <a:cs typeface="Calibri"/>
              </a:rPr>
              <a:t>ma</a:t>
            </a:r>
            <a:r>
              <a:rPr sz="3000" spc="4" baseline="2730" dirty="0" smtClean="0">
                <a:latin typeface="Calibri"/>
                <a:cs typeface="Calibri"/>
              </a:rPr>
              <a:t> </a:t>
            </a:r>
            <a:r>
              <a:rPr sz="3000" spc="-25" baseline="2730" dirty="0" smtClean="0">
                <a:latin typeface="Calibri"/>
                <a:cs typeface="Calibri"/>
              </a:rPr>
              <a:t>v</a:t>
            </a:r>
            <a:r>
              <a:rPr sz="3000" spc="0" baseline="2730" dirty="0" smtClean="0">
                <a:latin typeface="Calibri"/>
                <a:cs typeface="Calibri"/>
              </a:rPr>
              <a:t>e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são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"em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esarial" 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endParaRPr sz="2000">
              <a:latin typeface="Calibri"/>
              <a:cs typeface="Calibri"/>
            </a:endParaRPr>
          </a:p>
          <a:p>
            <a:pPr marL="12700" marR="38147">
              <a:lnSpc>
                <a:spcPts val="2165"/>
              </a:lnSpc>
              <a:spcBef>
                <a:spcPts val="0"/>
              </a:spcBef>
            </a:pPr>
            <a:r>
              <a:rPr sz="3000" spc="0" baseline="2730" dirty="0" smtClean="0">
                <a:latin typeface="Calibri"/>
                <a:cs typeface="Calibri"/>
              </a:rPr>
              <a:t>so</a:t>
            </a:r>
            <a:r>
              <a:rPr sz="3000" spc="9" baseline="2730" dirty="0" smtClean="0">
                <a:latin typeface="Calibri"/>
                <a:cs typeface="Calibri"/>
              </a:rPr>
              <a:t>ft</a:t>
            </a:r>
            <a:r>
              <a:rPr sz="3000" spc="-29" baseline="2730" dirty="0" smtClean="0">
                <a:latin typeface="Calibri"/>
                <a:cs typeface="Calibri"/>
              </a:rPr>
              <a:t>w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-1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e.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14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</a:t>
            </a:r>
            <a:r>
              <a:rPr sz="3000" spc="0" baseline="2730" dirty="0" smtClean="0">
                <a:latin typeface="Calibri"/>
                <a:cs typeface="Calibri"/>
              </a:rPr>
              <a:t>rim</a:t>
            </a:r>
            <a:r>
              <a:rPr sz="3000" spc="9" baseline="2730" dirty="0" smtClean="0">
                <a:latin typeface="Calibri"/>
                <a:cs typeface="Calibri"/>
              </a:rPr>
              <a:t>e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34" baseline="2730" dirty="0" smtClean="0">
                <a:latin typeface="Calibri"/>
                <a:cs typeface="Calibri"/>
              </a:rPr>
              <a:t>r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9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la</a:t>
            </a:r>
            <a:r>
              <a:rPr sz="3000" spc="9" baseline="2730" dirty="0" smtClean="0">
                <a:latin typeface="Calibri"/>
                <a:cs typeface="Calibri"/>
              </a:rPr>
              <a:t>n</a:t>
            </a:r>
            <a:r>
              <a:rPr sz="3000" spc="-25" baseline="2730" dirty="0" smtClean="0">
                <a:latin typeface="Calibri"/>
                <a:cs typeface="Calibri"/>
              </a:rPr>
              <a:t>ç</a:t>
            </a:r>
            <a:r>
              <a:rPr sz="3000" spc="0" baseline="2730" dirty="0" smtClean="0">
                <a:latin typeface="Calibri"/>
                <a:cs typeface="Calibri"/>
              </a:rPr>
              <a:t>am</a:t>
            </a:r>
            <a:r>
              <a:rPr sz="3000" spc="4" baseline="2730" dirty="0" smtClean="0">
                <a:latin typeface="Calibri"/>
                <a:cs typeface="Calibri"/>
              </a:rPr>
              <a:t>e</a:t>
            </a:r>
            <a:r>
              <a:rPr sz="3000" spc="-9" baseline="2730" dirty="0" smtClean="0">
                <a:latin typeface="Calibri"/>
                <a:cs typeface="Calibri"/>
              </a:rPr>
              <a:t>nt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púb</a:t>
            </a:r>
            <a:r>
              <a:rPr sz="3000" spc="0" baseline="2730" dirty="0" smtClean="0">
                <a:latin typeface="Calibri"/>
                <a:cs typeface="Calibri"/>
              </a:rPr>
              <a:t>li</a:t>
            </a:r>
            <a:r>
              <a:rPr sz="3000" spc="-25" baseline="2730" dirty="0" smtClean="0">
                <a:latin typeface="Calibri"/>
                <a:cs typeface="Calibri"/>
              </a:rPr>
              <a:t>c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29" baseline="2730" dirty="0" smtClean="0">
                <a:latin typeface="Calibri"/>
                <a:cs typeface="Calibri"/>
              </a:rPr>
              <a:t> </a:t>
            </a:r>
            <a:r>
              <a:rPr sz="3000" spc="-39" baseline="2730" dirty="0" smtClean="0">
                <a:latin typeface="Calibri"/>
                <a:cs typeface="Calibri"/>
              </a:rPr>
              <a:t>X</a:t>
            </a:r>
            <a:r>
              <a:rPr sz="3000" spc="0" baseline="2730" dirty="0" smtClean="0">
                <a:latin typeface="Calibri"/>
                <a:cs typeface="Calibri"/>
              </a:rPr>
              <a:t>en </a:t>
            </a:r>
            <a:r>
              <a:rPr sz="3000" spc="-29" baseline="2730" dirty="0" smtClean="0">
                <a:latin typeface="Calibri"/>
                <a:cs typeface="Calibri"/>
              </a:rPr>
              <a:t>f</a:t>
            </a:r>
            <a:r>
              <a:rPr sz="3000" spc="4" baseline="2730" dirty="0" smtClean="0">
                <a:latin typeface="Calibri"/>
                <a:cs typeface="Calibri"/>
              </a:rPr>
              <a:t>o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-9" baseline="2730" dirty="0" smtClean="0">
                <a:latin typeface="Calibri"/>
                <a:cs typeface="Calibri"/>
              </a:rPr>
              <a:t> </a:t>
            </a:r>
            <a:r>
              <a:rPr sz="3000" spc="4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is</a:t>
            </a:r>
            <a:r>
              <a:rPr sz="3000" spc="4" baseline="2730" dirty="0" smtClean="0">
                <a:latin typeface="Calibri"/>
                <a:cs typeface="Calibri"/>
              </a:rPr>
              <a:t>pon</a:t>
            </a:r>
            <a:r>
              <a:rPr sz="3000" spc="0" baseline="2730" dirty="0" smtClean="0">
                <a:latin typeface="Calibri"/>
                <a:cs typeface="Calibri"/>
              </a:rPr>
              <a:t>i</a:t>
            </a:r>
            <a:r>
              <a:rPr sz="3000" spc="9" baseline="2730" dirty="0" smtClean="0">
                <a:latin typeface="Calibri"/>
                <a:cs typeface="Calibri"/>
              </a:rPr>
              <a:t>b</a:t>
            </a:r>
            <a:r>
              <a:rPr sz="3000" spc="0" baseline="2730" dirty="0" smtClean="0">
                <a:latin typeface="Calibri"/>
                <a:cs typeface="Calibri"/>
              </a:rPr>
              <a:t>ili</a:t>
            </a:r>
            <a:r>
              <a:rPr sz="3000" spc="-25" baseline="2730" dirty="0" smtClean="0">
                <a:latin typeface="Calibri"/>
                <a:cs typeface="Calibri"/>
              </a:rPr>
              <a:t>z</a:t>
            </a:r>
            <a:r>
              <a:rPr sz="3000" spc="0" baseline="2730" dirty="0" smtClean="0">
                <a:latin typeface="Calibri"/>
                <a:cs typeface="Calibri"/>
              </a:rPr>
              <a:t>a</a:t>
            </a:r>
            <a:r>
              <a:rPr sz="3000" spc="9" baseline="2730" dirty="0" smtClean="0">
                <a:latin typeface="Calibri"/>
                <a:cs typeface="Calibri"/>
              </a:rPr>
              <a:t>d</a:t>
            </a:r>
            <a:r>
              <a:rPr sz="3000" spc="0" baseline="2730" dirty="0" smtClean="0">
                <a:latin typeface="Calibri"/>
                <a:cs typeface="Calibri"/>
              </a:rPr>
              <a:t>o</a:t>
            </a:r>
            <a:r>
              <a:rPr sz="3000" spc="-50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em</a:t>
            </a:r>
            <a:r>
              <a:rPr sz="3000" spc="-4" baseline="2730" dirty="0" smtClean="0">
                <a:latin typeface="Calibri"/>
                <a:cs typeface="Calibri"/>
              </a:rPr>
              <a:t> </a:t>
            </a:r>
            <a:r>
              <a:rPr sz="3000" spc="0" baseline="2730" dirty="0" smtClean="0">
                <a:latin typeface="Calibri"/>
                <a:cs typeface="Calibri"/>
              </a:rPr>
              <a:t>2</a:t>
            </a:r>
            <a:r>
              <a:rPr sz="3000" spc="9" baseline="2730" dirty="0" smtClean="0">
                <a:latin typeface="Calibri"/>
                <a:cs typeface="Calibri"/>
              </a:rPr>
              <a:t>0</a:t>
            </a:r>
            <a:r>
              <a:rPr sz="3000" spc="0" baseline="2730" dirty="0" smtClean="0">
                <a:latin typeface="Calibri"/>
                <a:cs typeface="Calibri"/>
              </a:rPr>
              <a:t>0</a:t>
            </a:r>
            <a:r>
              <a:rPr sz="3000" spc="9" baseline="2730" dirty="0" smtClean="0">
                <a:latin typeface="Calibri"/>
                <a:cs typeface="Calibri"/>
              </a:rPr>
              <a:t>3</a:t>
            </a:r>
            <a:r>
              <a:rPr sz="3000" spc="0" baseline="2730" dirty="0" smtClean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93319" y="1398015"/>
            <a:ext cx="1382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518316" y="1398015"/>
            <a:ext cx="12569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5539691" y="1398015"/>
            <a:ext cx="562233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9"/>
          <p:cNvSpPr/>
          <p:nvPr/>
        </p:nvSpPr>
        <p:spPr>
          <a:xfrm>
            <a:off x="2540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12189460" y="0"/>
                </a:moveTo>
                <a:lnTo>
                  <a:pt x="0" y="0"/>
                </a:lnTo>
                <a:lnTo>
                  <a:pt x="0" y="457197"/>
                </a:lnTo>
                <a:lnTo>
                  <a:pt x="12189460" y="457197"/>
                </a:lnTo>
                <a:lnTo>
                  <a:pt x="12189460" y="0"/>
                </a:lnTo>
                <a:close/>
              </a:path>
            </a:pathLst>
          </a:custGeom>
          <a:solidFill>
            <a:srgbClr val="2583C5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6334760"/>
            <a:ext cx="12189460" cy="63500"/>
          </a:xfrm>
          <a:custGeom>
            <a:avLst/>
            <a:gdLst/>
            <a:ahLst/>
            <a:cxnLst/>
            <a:rect l="l" t="t" r="r" b="b"/>
            <a:pathLst>
              <a:path w="12189460" h="63500">
                <a:moveTo>
                  <a:pt x="0" y="63499"/>
                </a:moveTo>
                <a:lnTo>
                  <a:pt x="12189460" y="63499"/>
                </a:lnTo>
                <a:lnTo>
                  <a:pt x="12189460" y="0"/>
                </a:lnTo>
                <a:lnTo>
                  <a:pt x="0" y="0"/>
                </a:lnTo>
                <a:lnTo>
                  <a:pt x="0" y="63499"/>
                </a:lnTo>
                <a:close/>
              </a:path>
            </a:pathLst>
          </a:custGeom>
          <a:solidFill>
            <a:srgbClr val="1CACE3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76337" y="1067577"/>
            <a:ext cx="10089880" cy="6353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990"/>
              </a:lnSpc>
              <a:tabLst>
                <a:tab pos="9982200" algn="l"/>
              </a:tabLst>
            </a:pPr>
            <a:r>
              <a:rPr sz="7200" u="sng" spc="-150" baseline="3413" dirty="0" smtClean="0">
                <a:latin typeface="Calibri Light"/>
                <a:cs typeface="Calibri Light"/>
              </a:rPr>
              <a:t>F</a:t>
            </a:r>
            <a:r>
              <a:rPr sz="7200" u="sng" spc="-54" baseline="3413" dirty="0" smtClean="0">
                <a:latin typeface="Calibri Light"/>
                <a:cs typeface="Calibri Light"/>
              </a:rPr>
              <a:t>er</a:t>
            </a:r>
            <a:r>
              <a:rPr sz="7200" u="sng" spc="-159" baseline="3413" dirty="0" smtClean="0">
                <a:latin typeface="Calibri Light"/>
                <a:cs typeface="Calibri Light"/>
              </a:rPr>
              <a:t>r</a:t>
            </a:r>
            <a:r>
              <a:rPr sz="7200" u="sng" spc="-59" baseline="3413" dirty="0" smtClean="0">
                <a:latin typeface="Calibri Light"/>
                <a:cs typeface="Calibri Light"/>
              </a:rPr>
              <a:t>am</a:t>
            </a:r>
            <a:r>
              <a:rPr sz="7200" u="sng" spc="-54" baseline="3413" dirty="0" smtClean="0">
                <a:latin typeface="Calibri Light"/>
                <a:cs typeface="Calibri Light"/>
              </a:rPr>
              <a:t>e</a:t>
            </a:r>
            <a:r>
              <a:rPr sz="7200" u="sng" spc="-94" baseline="3413" dirty="0" smtClean="0">
                <a:latin typeface="Calibri Light"/>
                <a:cs typeface="Calibri Light"/>
              </a:rPr>
              <a:t>n</a:t>
            </a:r>
            <a:r>
              <a:rPr sz="7200" u="sng" spc="-139" baseline="3413" dirty="0" smtClean="0">
                <a:latin typeface="Calibri Light"/>
                <a:cs typeface="Calibri Light"/>
              </a:rPr>
              <a:t>t</a:t>
            </a:r>
            <a:r>
              <a:rPr sz="7200" u="sng" spc="-39" baseline="3413" dirty="0" smtClean="0">
                <a:latin typeface="Calibri Light"/>
                <a:cs typeface="Calibri Light"/>
              </a:rPr>
              <a:t>a</a:t>
            </a:r>
            <a:r>
              <a:rPr sz="7200" u="sng" spc="0" baseline="3413" dirty="0" smtClean="0">
                <a:latin typeface="Calibri Light"/>
                <a:cs typeface="Calibri Light"/>
              </a:rPr>
              <a:t>s</a:t>
            </a:r>
            <a:r>
              <a:rPr sz="7200" u="sng" spc="4" baseline="3413" dirty="0" smtClean="0">
                <a:latin typeface="Calibri Light"/>
                <a:cs typeface="Calibri Light"/>
              </a:rPr>
              <a:t> </a:t>
            </a:r>
            <a:r>
              <a:rPr sz="7200" u="sng" spc="0" baseline="3413" dirty="0" smtClean="0">
                <a:latin typeface="Calibri Light"/>
                <a:cs typeface="Calibri Light"/>
              </a:rPr>
              <a:t>-</a:t>
            </a:r>
            <a:r>
              <a:rPr sz="7200" u="sng" spc="-94" baseline="3413" dirty="0" smtClean="0">
                <a:latin typeface="Calibri Light"/>
                <a:cs typeface="Calibri Light"/>
              </a:rPr>
              <a:t> </a:t>
            </a:r>
            <a:r>
              <a:rPr sz="7200" u="sng" spc="-64" baseline="3413" dirty="0" smtClean="0">
                <a:latin typeface="Calibri Light"/>
                <a:cs typeface="Calibri Light"/>
              </a:rPr>
              <a:t>V</a:t>
            </a:r>
            <a:r>
              <a:rPr sz="7200" u="sng" spc="-59" baseline="3413" dirty="0" smtClean="0">
                <a:latin typeface="Calibri Light"/>
                <a:cs typeface="Calibri Light"/>
              </a:rPr>
              <a:t>i</a:t>
            </a:r>
            <a:r>
              <a:rPr sz="7200" u="sng" spc="-54" baseline="3413" dirty="0" smtClean="0">
                <a:latin typeface="Calibri Light"/>
                <a:cs typeface="Calibri Light"/>
              </a:rPr>
              <a:t>rtu</a:t>
            </a:r>
            <a:r>
              <a:rPr sz="7200" u="sng" spc="-59" baseline="3413" dirty="0" smtClean="0">
                <a:latin typeface="Calibri Light"/>
                <a:cs typeface="Calibri Light"/>
              </a:rPr>
              <a:t>al</a:t>
            </a:r>
            <a:r>
              <a:rPr sz="7200" u="sng" spc="-69" baseline="3413" dirty="0" smtClean="0">
                <a:latin typeface="Calibri Light"/>
                <a:cs typeface="Calibri Light"/>
              </a:rPr>
              <a:t>B</a:t>
            </a:r>
            <a:r>
              <a:rPr sz="7200" u="sng" spc="-144" baseline="3413" dirty="0" smtClean="0">
                <a:latin typeface="Calibri Light"/>
                <a:cs typeface="Calibri Light"/>
              </a:rPr>
              <a:t>o</a:t>
            </a:r>
            <a:r>
              <a:rPr sz="7200" u="sng" spc="0" baseline="3413" dirty="0" smtClean="0">
                <a:latin typeface="Calibri Light"/>
                <a:cs typeface="Calibri Light"/>
              </a:rPr>
              <a:t>x 	</a:t>
            </a:r>
            <a:endParaRPr sz="4800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84897" y="1851025"/>
            <a:ext cx="10063112" cy="14838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71560">
              <a:lnSpc>
                <a:spcPts val="2319"/>
              </a:lnSpc>
              <a:spcBef>
                <a:spcPts val="280"/>
              </a:spcBef>
            </a:pP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B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x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d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nho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xt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modu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og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rna bem </a:t>
            </a:r>
            <a:endParaRPr sz="1900">
              <a:latin typeface="Calibri"/>
              <a:cs typeface="Calibri"/>
            </a:endParaRPr>
          </a:p>
          <a:p>
            <a:pPr marL="12700" marR="7156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fi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id</a:t>
            </a:r>
            <a:r>
              <a:rPr sz="1900" spc="1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d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nho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clie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34" dirty="0" smtClean="0">
                <a:latin typeface="Calibri"/>
                <a:cs typeface="Calibri"/>
              </a:rPr>
              <a:t>/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1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vi</a:t>
            </a:r>
            <a:r>
              <a:rPr sz="1900" spc="4" dirty="0" smtClean="0">
                <a:latin typeface="Calibri"/>
                <a:cs typeface="Calibri"/>
              </a:rPr>
              <a:t>d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0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.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Isso</a:t>
            </a:r>
            <a:r>
              <a:rPr sz="1900" spc="-14" dirty="0" smtClean="0">
                <a:latin typeface="Calibri"/>
                <a:cs typeface="Calibri"/>
              </a:rPr>
              <a:t> t</a:t>
            </a:r>
            <a:r>
              <a:rPr sz="1900" spc="0" dirty="0" smtClean="0">
                <a:latin typeface="Calibri"/>
                <a:cs typeface="Calibri"/>
              </a:rPr>
              <a:t>orna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cil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ole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ri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uma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só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9" dirty="0" smtClean="0">
                <a:latin typeface="Calibri"/>
                <a:cs typeface="Calibri"/>
              </a:rPr>
              <a:t>z</a:t>
            </a:r>
            <a:r>
              <a:rPr sz="1900" spc="0" dirty="0" smtClean="0">
                <a:latin typeface="Calibri"/>
                <a:cs typeface="Calibri"/>
              </a:rPr>
              <a:t>. </a:t>
            </a:r>
            <a:endParaRPr sz="1900">
              <a:latin typeface="Calibri"/>
              <a:cs typeface="Calibri"/>
            </a:endParaRPr>
          </a:p>
          <a:p>
            <a:pPr marL="12700" marR="71560">
              <a:lnSpc>
                <a:spcPts val="2319"/>
              </a:lnSpc>
            </a:pPr>
            <a:r>
              <a:rPr sz="1900" spc="-44" dirty="0" smtClean="0">
                <a:latin typeface="Calibri"/>
                <a:cs typeface="Calibri"/>
              </a:rPr>
              <a:t>P</a:t>
            </a:r>
            <a:r>
              <a:rPr sz="1900" spc="0" dirty="0" smtClean="0">
                <a:latin typeface="Calibri"/>
                <a:cs typeface="Calibri"/>
              </a:rPr>
              <a:t>or 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-64" dirty="0" smtClean="0">
                <a:latin typeface="Calibri"/>
                <a:cs typeface="Calibri"/>
              </a:rPr>
              <a:t>x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mplo:</a:t>
            </a:r>
            <a:r>
              <a:rPr sz="1900" spc="19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ê pode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in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ci</a:t>
            </a:r>
            <a:r>
              <a:rPr sz="1900" spc="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uma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qui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virtu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4" dirty="0" smtClean="0">
                <a:latin typeface="Calibri"/>
                <a:cs typeface="Calibri"/>
              </a:rPr>
              <a:t> 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uma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qui</a:t>
            </a:r>
            <a:r>
              <a:rPr sz="1900" spc="4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tí</a:t>
            </a:r>
            <a:r>
              <a:rPr sz="1900" spc="4" dirty="0" smtClean="0">
                <a:latin typeface="Calibri"/>
                <a:cs typeface="Calibri"/>
              </a:rPr>
              <a:t>p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9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a virtu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 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44" dirty="0" smtClean="0">
                <a:latin typeface="Calibri"/>
                <a:cs typeface="Calibri"/>
              </a:rPr>
              <a:t>f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ce </a:t>
            </a:r>
            <a:endParaRPr sz="1900">
              <a:latin typeface="Calibri"/>
              <a:cs typeface="Calibri"/>
            </a:endParaRPr>
          </a:p>
          <a:p>
            <a:pPr marL="12700" marR="7156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g</a:t>
            </a:r>
            <a:r>
              <a:rPr sz="1900" spc="-34" dirty="0" smtClean="0">
                <a:latin typeface="Calibri"/>
                <a:cs typeface="Calibri"/>
              </a:rPr>
              <a:t>r</a:t>
            </a:r>
            <a:r>
              <a:rPr sz="1900" spc="-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fi</a:t>
            </a:r>
            <a:r>
              <a:rPr sz="1900" spc="-19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, 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g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0" dirty="0" smtClean="0">
                <a:latin typeface="Calibri"/>
                <a:cs typeface="Calibri"/>
              </a:rPr>
              <a:t>id</a:t>
            </a:r>
            <a:r>
              <a:rPr sz="1900" spc="14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, </a:t>
            </a:r>
            <a:r>
              <a:rPr sz="1900" spc="-29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á</a:t>
            </a:r>
            <a:r>
              <a:rPr sz="1900" spc="0" dirty="0" smtClean="0">
                <a:latin typeface="Calibri"/>
                <a:cs typeface="Calibri"/>
              </a:rPr>
              <a:t>qu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rtir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da uma l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nha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, </a:t>
            </a:r>
            <a:r>
              <a:rPr sz="1900" spc="-4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possi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lme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mo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.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B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x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mbém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r>
              <a:rPr sz="1900" spc="-9" dirty="0" smtClean="0">
                <a:latin typeface="Calibri"/>
                <a:cs typeface="Calibri"/>
              </a:rPr>
              <a:t>k</a:t>
            </a:r>
            <a:r>
              <a:rPr sz="1900" spc="0" dirty="0" smtClean="0">
                <a:latin typeface="Calibri"/>
                <a:cs typeface="Calibri"/>
              </a:rPr>
              <a:t>it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-25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4" dirty="0" smtClean="0">
                <a:latin typeface="Calibri"/>
                <a:cs typeface="Calibri"/>
              </a:rPr>
              <a:t>se</a:t>
            </a:r>
            <a:r>
              <a:rPr sz="1900" spc="-39" dirty="0" smtClean="0">
                <a:latin typeface="Calibri"/>
                <a:cs typeface="Calibri"/>
              </a:rPr>
              <a:t>n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olv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2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soft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: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mbo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a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j</a:t>
            </a:r>
            <a:r>
              <a:rPr sz="1900" spc="0" dirty="0" smtClean="0">
                <a:latin typeface="Calibri"/>
                <a:cs typeface="Calibri"/>
              </a:rPr>
              <a:t>a 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ódi</a:t>
            </a:r>
            <a:r>
              <a:rPr sz="1900" spc="-9" dirty="0" smtClean="0">
                <a:latin typeface="Calibri"/>
                <a:cs typeface="Calibri"/>
              </a:rPr>
              <a:t>g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be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,</a:t>
            </a:r>
            <a:r>
              <a:rPr sz="1900" spc="1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ocê n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-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or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4" dirty="0" smtClean="0">
                <a:latin typeface="Calibri"/>
                <a:cs typeface="Calibri"/>
              </a:rPr>
              <a:t>c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uma no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14" dirty="0" smtClean="0">
                <a:latin typeface="Calibri"/>
                <a:cs typeface="Calibri"/>
              </a:rPr>
              <a:t>nt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ce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a</a:t>
            </a:r>
            <a:endParaRPr sz="1900">
              <a:latin typeface="Calibri"/>
              <a:cs typeface="Calibri"/>
            </a:endParaRPr>
          </a:p>
          <a:p>
            <a:pPr marL="12700" marR="31483">
              <a:lnSpc>
                <a:spcPts val="1760"/>
              </a:lnSpc>
            </a:pPr>
            <a:r>
              <a:rPr sz="2850" spc="0" baseline="4311" dirty="0" smtClean="0">
                <a:latin typeface="Calibri"/>
                <a:cs typeface="Calibri"/>
              </a:rPr>
              <a:t>Virtu</a:t>
            </a:r>
            <a:r>
              <a:rPr sz="2850" spc="9" baseline="4311" dirty="0" smtClean="0">
                <a:latin typeface="Calibri"/>
                <a:cs typeface="Calibri"/>
              </a:rPr>
              <a:t>a</a:t>
            </a:r>
            <a:r>
              <a:rPr sz="2850" spc="0" baseline="4311" dirty="0" smtClean="0">
                <a:latin typeface="Calibri"/>
                <a:cs typeface="Calibri"/>
              </a:rPr>
              <a:t>l</a:t>
            </a:r>
            <a:r>
              <a:rPr sz="2850" spc="4" baseline="4311" dirty="0" smtClean="0">
                <a:latin typeface="Calibri"/>
                <a:cs typeface="Calibri"/>
              </a:rPr>
              <a:t>B</a:t>
            </a:r>
            <a:r>
              <a:rPr sz="2850" spc="-44" baseline="4311" dirty="0" smtClean="0">
                <a:latin typeface="Calibri"/>
                <a:cs typeface="Calibri"/>
              </a:rPr>
              <a:t>o</a:t>
            </a:r>
            <a:r>
              <a:rPr sz="2850" spc="0" baseline="4311" dirty="0" smtClean="0">
                <a:latin typeface="Calibri"/>
                <a:cs typeface="Calibri"/>
              </a:rPr>
              <a:t>x.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4897" y="3827779"/>
            <a:ext cx="9888463" cy="107734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319"/>
              </a:lnSpc>
              <a:spcBef>
                <a:spcPts val="280"/>
              </a:spcBef>
            </a:pPr>
            <a:r>
              <a:rPr sz="1900" spc="0" dirty="0" smtClean="0">
                <a:latin typeface="Calibri"/>
                <a:cs typeface="Calibri"/>
              </a:rPr>
              <a:t>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rtu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B</a:t>
            </a:r>
            <a:r>
              <a:rPr sz="1900" spc="-39" dirty="0" smtClean="0">
                <a:latin typeface="Calibri"/>
                <a:cs typeface="Calibri"/>
              </a:rPr>
              <a:t>o</a:t>
            </a:r>
            <a:r>
              <a:rPr sz="1900" spc="0" dirty="0" smtClean="0">
                <a:latin typeface="Calibri"/>
                <a:cs typeface="Calibri"/>
              </a:rPr>
              <a:t>x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é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r>
              <a:rPr sz="1900" spc="-9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oft</a:t>
            </a:r>
            <a:r>
              <a:rPr sz="1900" spc="-14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virt</a:t>
            </a:r>
            <a:r>
              <a:rPr sz="1900" spc="4" dirty="0" smtClean="0">
                <a:latin typeface="Calibri"/>
                <a:cs typeface="Calibri"/>
              </a:rPr>
              <a:t>u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29" dirty="0" smtClean="0">
                <a:latin typeface="Calibri"/>
                <a:cs typeface="Calibri"/>
              </a:rPr>
              <a:t>z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4" dirty="0" smtClean="0">
                <a:latin typeface="Calibri"/>
                <a:cs typeface="Calibri"/>
              </a:rPr>
              <a:t>se</a:t>
            </a:r>
            <a:r>
              <a:rPr sz="1900" spc="-39" dirty="0" smtClean="0">
                <a:latin typeface="Calibri"/>
                <a:cs typeface="Calibri"/>
              </a:rPr>
              <a:t>n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olv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pela 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mp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sa Inno</a:t>
            </a:r>
            <a:r>
              <a:rPr sz="1900" spc="-19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k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depois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pela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un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4" dirty="0" smtClean="0">
                <a:latin typeface="Calibri"/>
                <a:cs typeface="Calibri"/>
              </a:rPr>
              <a:t>M</a:t>
            </a:r>
            <a:r>
              <a:rPr sz="1900" spc="0" dirty="0" smtClean="0">
                <a:latin typeface="Calibri"/>
                <a:cs typeface="Calibri"/>
              </a:rPr>
              <a:t>ic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44" dirty="0" smtClean="0">
                <a:latin typeface="Calibri"/>
                <a:cs typeface="Calibri"/>
              </a:rPr>
              <a:t>s</a:t>
            </a:r>
            <a:r>
              <a:rPr sz="1900" spc="-19" dirty="0" smtClean="0">
                <a:latin typeface="Calibri"/>
                <a:cs typeface="Calibri"/>
              </a:rPr>
              <a:t>y</a:t>
            </a:r>
            <a:r>
              <a:rPr sz="1900" spc="-25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ms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 </a:t>
            </a:r>
            <a:r>
              <a:rPr sz="1900" spc="4" dirty="0" smtClean="0">
                <a:latin typeface="Calibri"/>
                <a:cs typeface="Calibri"/>
              </a:rPr>
              <a:t>p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rio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 </a:t>
            </a:r>
            <a:r>
              <a:rPr sz="1900" spc="-39" dirty="0" smtClean="0">
                <a:latin typeface="Calibri"/>
                <a:cs typeface="Calibri"/>
              </a:rPr>
              <a:t>f</a:t>
            </a:r>
            <a:r>
              <a:rPr sz="1900" spc="0" dirty="0" smtClean="0">
                <a:latin typeface="Calibri"/>
                <a:cs typeface="Calibri"/>
              </a:rPr>
              <a:t>oi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da</a:t>
            </a:r>
            <a:r>
              <a:rPr sz="1900" spc="-25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la</a:t>
            </a:r>
            <a:r>
              <a:rPr sz="1900" spc="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cle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que,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omo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VM</a:t>
            </a:r>
            <a:r>
              <a:rPr sz="1900" spc="-25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69" dirty="0" smtClean="0">
                <a:latin typeface="Calibri"/>
                <a:cs typeface="Calibri"/>
              </a:rPr>
              <a:t>W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-25" dirty="0" smtClean="0">
                <a:latin typeface="Calibri"/>
                <a:cs typeface="Calibri"/>
              </a:rPr>
              <a:t>ks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tion,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visa c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mb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a in</a:t>
            </a:r>
            <a:r>
              <a:rPr sz="1900" spc="-14" dirty="0" smtClean="0">
                <a:latin typeface="Calibri"/>
                <a:cs typeface="Calibri"/>
              </a:rPr>
              <a:t>st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50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3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di</a:t>
            </a:r>
            <a:r>
              <a:rPr sz="1900" spc="-1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os.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le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pe</a:t>
            </a:r>
            <a:r>
              <a:rPr sz="1900" spc="-4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mi</a:t>
            </a:r>
            <a:r>
              <a:rPr sz="1900" spc="-9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a in</a:t>
            </a:r>
            <a:r>
              <a:rPr sz="1900" spc="-14" dirty="0" smtClean="0">
                <a:latin typeface="Calibri"/>
                <a:cs typeface="Calibri"/>
              </a:rPr>
              <a:t>st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l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</a:t>
            </a:r>
            <a:r>
              <a:rPr sz="1900" spc="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0" dirty="0" smtClean="0">
                <a:latin typeface="Calibri"/>
                <a:cs typeface="Calibri"/>
              </a:rPr>
              <a:t>i</a:t>
            </a:r>
            <a:r>
              <a:rPr sz="1900" spc="-25" dirty="0" smtClean="0">
                <a:latin typeface="Calibri"/>
                <a:cs typeface="Calibri"/>
              </a:rPr>
              <a:t>z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25" dirty="0" smtClean="0">
                <a:latin typeface="Calibri"/>
                <a:cs typeface="Calibri"/>
              </a:rPr>
              <a:t>ç</a:t>
            </a:r>
            <a:r>
              <a:rPr sz="1900" spc="9" dirty="0" smtClean="0">
                <a:latin typeface="Calibri"/>
                <a:cs typeface="Calibri"/>
              </a:rPr>
              <a:t>ã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um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0" dirty="0" smtClean="0">
                <a:latin typeface="Calibri"/>
                <a:cs typeface="Calibri"/>
              </a:rPr>
              <a:t>si</a:t>
            </a:r>
            <a:r>
              <a:rPr sz="1900" spc="-19" dirty="0" smtClean="0">
                <a:latin typeface="Calibri"/>
                <a:cs typeface="Calibri"/>
              </a:rPr>
              <a:t>s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ma</a:t>
            </a:r>
            <a:r>
              <a:rPr sz="1900" spc="-1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ope</a:t>
            </a:r>
            <a:r>
              <a:rPr sz="1900" spc="-44" dirty="0" smtClean="0">
                <a:latin typeface="Calibri"/>
                <a:cs typeface="Calibri"/>
              </a:rPr>
              <a:t>r</a:t>
            </a:r>
            <a:r>
              <a:rPr sz="1900" spc="-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4" dirty="0" smtClean="0">
                <a:latin typeface="Calibri"/>
                <a:cs typeface="Calibri"/>
              </a:rPr>
              <a:t>i</a:t>
            </a:r>
            <a:r>
              <a:rPr sz="1900" spc="-19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0" dirty="0" smtClean="0">
                <a:latin typeface="Calibri"/>
                <a:cs typeface="Calibri"/>
              </a:rPr>
              <a:t>t</a:t>
            </a:r>
            <a:r>
              <a:rPr sz="1900" spc="-3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de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out</a:t>
            </a:r>
            <a:r>
              <a:rPr sz="1900" spc="-39" dirty="0" smtClean="0">
                <a:latin typeface="Calibri"/>
                <a:cs typeface="Calibri"/>
              </a:rPr>
              <a:t>ro</a:t>
            </a:r>
            <a:r>
              <a:rPr sz="1900" spc="0" dirty="0" smtClean="0">
                <a:latin typeface="Calibri"/>
                <a:cs typeface="Calibri"/>
              </a:rPr>
              <a:t>,</a:t>
            </a:r>
            <a:r>
              <a:rPr sz="1900" spc="14" dirty="0" smtClean="0">
                <a:latin typeface="Calibri"/>
                <a:cs typeface="Calibri"/>
              </a:rPr>
              <a:t> 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im</a:t>
            </a:r>
            <a:r>
              <a:rPr sz="1900" spc="-25" dirty="0" smtClean="0">
                <a:latin typeface="Calibri"/>
                <a:cs typeface="Calibri"/>
              </a:rPr>
              <a:t> c</a:t>
            </a:r>
            <a:r>
              <a:rPr sz="1900" spc="0" dirty="0" smtClean="0">
                <a:latin typeface="Calibri"/>
                <a:cs typeface="Calibri"/>
              </a:rPr>
              <a:t>omo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us</a:t>
            </a:r>
            <a:r>
              <a:rPr sz="1900" spc="4" dirty="0" smtClean="0">
                <a:latin typeface="Calibri"/>
                <a:cs typeface="Calibri"/>
              </a:rPr>
              <a:t> 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sp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cti</a:t>
            </a:r>
            <a:r>
              <a:rPr sz="1900" spc="-14" dirty="0" smtClean="0">
                <a:latin typeface="Calibri"/>
                <a:cs typeface="Calibri"/>
              </a:rPr>
              <a:t>v</a:t>
            </a:r>
            <a:r>
              <a:rPr sz="1900" spc="0" dirty="0" smtClean="0">
                <a:latin typeface="Calibri"/>
                <a:cs typeface="Calibri"/>
              </a:rPr>
              <a:t>os soft</a:t>
            </a:r>
            <a:r>
              <a:rPr sz="1900" spc="-19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s,</a:t>
            </a:r>
            <a:r>
              <a:rPr sz="1900" spc="-25" dirty="0" smtClean="0">
                <a:latin typeface="Calibri"/>
                <a:cs typeface="Calibri"/>
              </a:rPr>
              <a:t> c</a:t>
            </a:r>
            <a:r>
              <a:rPr sz="1900" spc="0" dirty="0" smtClean="0">
                <a:latin typeface="Calibri"/>
                <a:cs typeface="Calibri"/>
              </a:rPr>
              <a:t>omo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dois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ou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is 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ts val="2319"/>
              </a:lnSpc>
            </a:pP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ompu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do</a:t>
            </a:r>
            <a:r>
              <a:rPr sz="1900" spc="-25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in</a:t>
            </a:r>
            <a:r>
              <a:rPr sz="1900" spc="4" dirty="0" smtClean="0">
                <a:latin typeface="Calibri"/>
                <a:cs typeface="Calibri"/>
              </a:rPr>
              <a:t>d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pende</a:t>
            </a:r>
            <a:r>
              <a:rPr sz="1900" spc="-25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s,</a:t>
            </a:r>
            <a:r>
              <a:rPr sz="1900" spc="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s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-25" dirty="0" smtClean="0">
                <a:latin typeface="Calibri"/>
                <a:cs typeface="Calibri"/>
              </a:rPr>
              <a:t>c</a:t>
            </a:r>
            <a:r>
              <a:rPr sz="1900" spc="0" dirty="0" smtClean="0">
                <a:latin typeface="Calibri"/>
                <a:cs typeface="Calibri"/>
              </a:rPr>
              <a:t>omp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rti</a:t>
            </a:r>
            <a:r>
              <a:rPr sz="1900" spc="4" dirty="0" smtClean="0">
                <a:latin typeface="Calibri"/>
                <a:cs typeface="Calibri"/>
              </a:rPr>
              <a:t>l</a:t>
            </a:r>
            <a:r>
              <a:rPr sz="1900" spc="0" dirty="0" smtClean="0">
                <a:latin typeface="Calibri"/>
                <a:cs typeface="Calibri"/>
              </a:rPr>
              <a:t>h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ndo</a:t>
            </a:r>
            <a:r>
              <a:rPr sz="1900" spc="-2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fisi</a:t>
            </a:r>
            <a:r>
              <a:rPr sz="1900" spc="-19" dirty="0" smtClean="0">
                <a:latin typeface="Calibri"/>
                <a:cs typeface="Calibri"/>
              </a:rPr>
              <a:t>c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19" dirty="0" smtClean="0">
                <a:latin typeface="Calibri"/>
                <a:cs typeface="Calibri"/>
              </a:rPr>
              <a:t>n</a:t>
            </a:r>
            <a:r>
              <a:rPr sz="1900" spc="-14" dirty="0" smtClean="0">
                <a:latin typeface="Calibri"/>
                <a:cs typeface="Calibri"/>
              </a:rPr>
              <a:t>t</a:t>
            </a:r>
            <a:r>
              <a:rPr sz="1900" spc="0" dirty="0" smtClean="0">
                <a:latin typeface="Calibri"/>
                <a:cs typeface="Calibri"/>
              </a:rPr>
              <a:t>e</a:t>
            </a:r>
            <a:r>
              <a:rPr sz="1900" spc="-14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me</a:t>
            </a:r>
            <a:r>
              <a:rPr sz="1900" spc="-4" dirty="0" smtClean="0">
                <a:latin typeface="Calibri"/>
                <a:cs typeface="Calibri"/>
              </a:rPr>
              <a:t>s</a:t>
            </a:r>
            <a:r>
              <a:rPr sz="1900" spc="0" dirty="0" smtClean="0">
                <a:latin typeface="Calibri"/>
                <a:cs typeface="Calibri"/>
              </a:rPr>
              <a:t>mo</a:t>
            </a:r>
            <a:r>
              <a:rPr sz="1900" spc="-9" dirty="0" smtClean="0">
                <a:latin typeface="Calibri"/>
                <a:cs typeface="Calibri"/>
              </a:rPr>
              <a:t> </a:t>
            </a:r>
            <a:r>
              <a:rPr sz="1900" spc="0" dirty="0" smtClean="0">
                <a:latin typeface="Calibri"/>
                <a:cs typeface="Calibri"/>
              </a:rPr>
              <a:t>h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0" dirty="0" smtClean="0">
                <a:latin typeface="Calibri"/>
                <a:cs typeface="Calibri"/>
              </a:rPr>
              <a:t>d</a:t>
            </a:r>
            <a:r>
              <a:rPr sz="1900" spc="-14" dirty="0" smtClean="0">
                <a:latin typeface="Calibri"/>
                <a:cs typeface="Calibri"/>
              </a:rPr>
              <a:t>w</a:t>
            </a:r>
            <a:r>
              <a:rPr sz="1900" spc="9" dirty="0" smtClean="0">
                <a:latin typeface="Calibri"/>
                <a:cs typeface="Calibri"/>
              </a:rPr>
              <a:t>a</a:t>
            </a:r>
            <a:r>
              <a:rPr sz="1900" spc="-19" dirty="0" smtClean="0">
                <a:latin typeface="Calibri"/>
                <a:cs typeface="Calibri"/>
              </a:rPr>
              <a:t>r</a:t>
            </a:r>
            <a:r>
              <a:rPr sz="1900" spc="-4" dirty="0" smtClean="0">
                <a:latin typeface="Calibri"/>
                <a:cs typeface="Calibri"/>
              </a:rPr>
              <a:t>e</a:t>
            </a:r>
            <a:r>
              <a:rPr sz="1900" spc="0" dirty="0" smtClean="0">
                <a:latin typeface="Calibri"/>
                <a:cs typeface="Calibri"/>
              </a:rPr>
              <a:t>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84897" y="5400675"/>
            <a:ext cx="7401627" cy="2667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035"/>
              </a:lnSpc>
              <a:spcBef>
                <a:spcPts val="101"/>
              </a:spcBef>
            </a:pPr>
            <a:r>
              <a:rPr sz="2850" spc="0" baseline="2874" dirty="0" smtClean="0">
                <a:latin typeface="Calibri"/>
                <a:cs typeface="Calibri"/>
              </a:rPr>
              <a:t>Ge</a:t>
            </a:r>
            <a:r>
              <a:rPr sz="2850" spc="-44" baseline="2874" dirty="0" smtClean="0">
                <a:latin typeface="Calibri"/>
                <a:cs typeface="Calibri"/>
              </a:rPr>
              <a:t>r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lme</a:t>
            </a:r>
            <a:r>
              <a:rPr sz="2850" spc="-19" baseline="2874" dirty="0" smtClean="0">
                <a:latin typeface="Calibri"/>
                <a:cs typeface="Calibri"/>
              </a:rPr>
              <a:t>n</a:t>
            </a:r>
            <a:r>
              <a:rPr sz="2850" spc="-14" baseline="2874" dirty="0" smtClean="0">
                <a:latin typeface="Calibri"/>
                <a:cs typeface="Calibri"/>
              </a:rPr>
              <a:t>t</a:t>
            </a:r>
            <a:r>
              <a:rPr sz="2850" spc="0" baseline="2874" dirty="0" smtClean="0">
                <a:latin typeface="Calibri"/>
                <a:cs typeface="Calibri"/>
              </a:rPr>
              <a:t>e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us</a:t>
            </a:r>
            <a:r>
              <a:rPr sz="2850" spc="4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do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por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de</a:t>
            </a:r>
            <a:r>
              <a:rPr sz="2850" spc="-4" baseline="2874" dirty="0" smtClean="0">
                <a:latin typeface="Calibri"/>
                <a:cs typeface="Calibri"/>
              </a:rPr>
              <a:t>se</a:t>
            </a:r>
            <a:r>
              <a:rPr sz="2850" spc="-39" baseline="2874" dirty="0" smtClean="0">
                <a:latin typeface="Calibri"/>
                <a:cs typeface="Calibri"/>
              </a:rPr>
              <a:t>n</a:t>
            </a:r>
            <a:r>
              <a:rPr sz="2850" spc="-19" baseline="2874" dirty="0" smtClean="0">
                <a:latin typeface="Calibri"/>
                <a:cs typeface="Calibri"/>
              </a:rPr>
              <a:t>v</a:t>
            </a:r>
            <a:r>
              <a:rPr sz="2850" spc="0" baseline="2874" dirty="0" smtClean="0">
                <a:latin typeface="Calibri"/>
                <a:cs typeface="Calibri"/>
              </a:rPr>
              <a:t>ol</a:t>
            </a:r>
            <a:r>
              <a:rPr sz="2850" spc="-14" baseline="2874" dirty="0" smtClean="0">
                <a:latin typeface="Calibri"/>
                <a:cs typeface="Calibri"/>
              </a:rPr>
              <a:t>v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do</a:t>
            </a:r>
            <a:r>
              <a:rPr sz="2850" spc="-25" baseline="2874" dirty="0" smtClean="0">
                <a:latin typeface="Calibri"/>
                <a:cs typeface="Calibri"/>
              </a:rPr>
              <a:t>r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s</a:t>
            </a:r>
            <a:r>
              <a:rPr sz="2850" spc="4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de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si</a:t>
            </a:r>
            <a:r>
              <a:rPr sz="2850" spc="-19" baseline="2874" dirty="0" smtClean="0">
                <a:latin typeface="Calibri"/>
                <a:cs typeface="Calibri"/>
              </a:rPr>
              <a:t>s</a:t>
            </a:r>
            <a:r>
              <a:rPr sz="2850" spc="-14" baseline="2874" dirty="0" smtClean="0">
                <a:latin typeface="Calibri"/>
                <a:cs typeface="Calibri"/>
              </a:rPr>
              <a:t>t</a:t>
            </a:r>
            <a:r>
              <a:rPr sz="2850" spc="-4" baseline="2874" dirty="0" smtClean="0">
                <a:latin typeface="Calibri"/>
                <a:cs typeface="Calibri"/>
              </a:rPr>
              <a:t>e</a:t>
            </a:r>
            <a:r>
              <a:rPr sz="2850" spc="0" baseline="2874" dirty="0" smtClean="0">
                <a:latin typeface="Calibri"/>
                <a:cs typeface="Calibri"/>
              </a:rPr>
              <a:t>m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s,</a:t>
            </a:r>
            <a:r>
              <a:rPr sz="2850" spc="-25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ou</a:t>
            </a:r>
            <a:r>
              <a:rPr sz="2850" spc="-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p</a:t>
            </a:r>
            <a:r>
              <a:rPr sz="2850" spc="-39" baseline="2874" dirty="0" smtClean="0">
                <a:latin typeface="Calibri"/>
                <a:cs typeface="Calibri"/>
              </a:rPr>
              <a:t>r</a:t>
            </a:r>
            <a:r>
              <a:rPr sz="2850" spc="0" baseline="2874" dirty="0" smtClean="0">
                <a:latin typeface="Calibri"/>
                <a:cs typeface="Calibri"/>
              </a:rPr>
              <a:t>ofission</a:t>
            </a:r>
            <a:r>
              <a:rPr sz="2850" spc="9" baseline="2874" dirty="0" smtClean="0">
                <a:latin typeface="Calibri"/>
                <a:cs typeface="Calibri"/>
              </a:rPr>
              <a:t>a</a:t>
            </a:r>
            <a:r>
              <a:rPr sz="2850" spc="0" baseline="2874" dirty="0" smtClean="0">
                <a:latin typeface="Calibri"/>
                <a:cs typeface="Calibri"/>
              </a:rPr>
              <a:t>is</a:t>
            </a:r>
            <a:r>
              <a:rPr sz="2850" spc="-29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de</a:t>
            </a:r>
            <a:r>
              <a:rPr sz="2850" spc="4" baseline="2874" dirty="0" smtClean="0">
                <a:latin typeface="Calibri"/>
                <a:cs typeface="Calibri"/>
              </a:rPr>
              <a:t> </a:t>
            </a:r>
            <a:r>
              <a:rPr sz="2850" spc="0" baseline="2874" dirty="0" smtClean="0">
                <a:latin typeface="Calibri"/>
                <a:cs typeface="Calibri"/>
              </a:rPr>
              <a:t>TI.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93319" y="1398015"/>
            <a:ext cx="13826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4518316" y="1398015"/>
            <a:ext cx="12569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  <p:sp>
        <p:nvSpPr>
          <p:cNvPr id="2" name="object 2"/>
          <p:cNvSpPr txBox="1"/>
          <p:nvPr/>
        </p:nvSpPr>
        <p:spPr>
          <a:xfrm>
            <a:off x="7085787" y="1398015"/>
            <a:ext cx="407624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erris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TM03457452[[fn=Celeste]]</Template>
  <TotalTime>125</TotalTime>
  <Words>1438</Words>
  <Application>Microsoft Office PowerPoint</Application>
  <PresentationFormat>Widescreen</PresentationFormat>
  <Paragraphs>151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Helvetica-Light</vt:lpstr>
      <vt:lpstr>Celestial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Carlos</dc:creator>
  <cp:lastModifiedBy>Carlos</cp:lastModifiedBy>
  <cp:revision>8</cp:revision>
  <dcterms:modified xsi:type="dcterms:W3CDTF">2015-11-12T13:25:29Z</dcterms:modified>
</cp:coreProperties>
</file>